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Lst>
  <p:sldSz cy="10287000" cx="18288000"/>
  <p:notesSz cx="6858000" cy="9144000"/>
  <p:embeddedFontLst>
    <p:embeddedFont>
      <p:font typeface="Poppins"/>
      <p:bold r:id="rId23"/>
      <p:boldItalic r:id="rId24"/>
    </p:embeddedFont>
    <p:embeddedFont>
      <p:font typeface="Antonio"/>
      <p:bold r:id="rId2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Poppins-boldItalic.fntdata"/><Relationship Id="rId23" Type="http://schemas.openxmlformats.org/officeDocument/2006/relationships/font" Target="fonts/Poppins-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5" Type="http://schemas.openxmlformats.org/officeDocument/2006/relationships/font" Target="fonts/Antonio-bold.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1: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 name="Google Shape;86;p1: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p10: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p>
        </p:txBody>
      </p:sp>
      <p:sp>
        <p:nvSpPr>
          <p:cNvPr id="423" name="Google Shape;423;p10: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1.7.2013</a:t>
            </a:r>
            <a:endParaRPr/>
          </a:p>
        </p:txBody>
      </p:sp>
      <p:sp>
        <p:nvSpPr>
          <p:cNvPr id="424" name="Google Shape;424;p10:notes"/>
          <p:cNvSpPr/>
          <p:nvPr>
            <p:ph idx="3"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5" name="Google Shape;425;p10: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Find Nearby Pharmacies and Clinics</a:t>
            </a:r>
            <a:endParaRPr/>
          </a:p>
          <a:p>
            <a:pPr indent="0" lvl="0" marL="0" rtl="0" algn="l">
              <a:spcBef>
                <a:spcPts val="0"/>
              </a:spcBef>
              <a:spcAft>
                <a:spcPts val="0"/>
              </a:spcAft>
              <a:buNone/>
            </a:pPr>
            <a:r>
              <a:rPr lang="en-US"/>
              <a:t>Users can easily discover the nearest clinics or pharmacies based on their current location or a specific search area.</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Real-Time Stock Availability</a:t>
            </a:r>
            <a:endParaRPr/>
          </a:p>
          <a:p>
            <a:pPr indent="0" lvl="0" marL="0" rtl="0" algn="l">
              <a:spcBef>
                <a:spcPts val="0"/>
              </a:spcBef>
              <a:spcAft>
                <a:spcPts val="0"/>
              </a:spcAft>
              <a:buNone/>
            </a:pPr>
            <a:r>
              <a:rPr lang="en-US"/>
              <a:t>Real-time information about the availability of specific medications using colour labels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Global Accessibility</a:t>
            </a:r>
            <a:endParaRPr/>
          </a:p>
          <a:p>
            <a:pPr indent="0" lvl="0" marL="0" rtl="0" algn="l">
              <a:spcBef>
                <a:spcPts val="0"/>
              </a:spcBef>
              <a:spcAft>
                <a:spcPts val="0"/>
              </a:spcAft>
              <a:buNone/>
            </a:pPr>
            <a:r>
              <a:rPr lang="en-US"/>
              <a:t>Works across different countries, making it a reliable companion for users who travel frequently and may need to refill prescriptions in unfamiliar areas</a:t>
            </a:r>
            <a:endParaRPr/>
          </a:p>
        </p:txBody>
      </p:sp>
      <p:sp>
        <p:nvSpPr>
          <p:cNvPr id="426" name="Google Shape;426;p10: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p>
        </p:txBody>
      </p:sp>
      <p:sp>
        <p:nvSpPr>
          <p:cNvPr id="427" name="Google Shape;427;p10: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p11: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p>
        </p:txBody>
      </p:sp>
      <p:sp>
        <p:nvSpPr>
          <p:cNvPr id="455" name="Google Shape;455;p11: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1.7.2013</a:t>
            </a:r>
            <a:endParaRPr/>
          </a:p>
        </p:txBody>
      </p:sp>
      <p:sp>
        <p:nvSpPr>
          <p:cNvPr id="456" name="Google Shape;456;p11:notes"/>
          <p:cNvSpPr/>
          <p:nvPr>
            <p:ph idx="3"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7" name="Google Shape;457;p11: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Medication Overview Page </a:t>
            </a:r>
            <a:endParaRPr/>
          </a:p>
          <a:p>
            <a:pPr indent="0" lvl="0" marL="0" rtl="0" algn="l">
              <a:spcBef>
                <a:spcPts val="0"/>
              </a:spcBef>
              <a:spcAft>
                <a:spcPts val="0"/>
              </a:spcAft>
              <a:buNone/>
            </a:pPr>
            <a:r>
              <a:rPr lang="en-US"/>
              <a:t>Displays a detailed summary of the user's current medications, including the names of the pills, prescribed dosages, and schedules.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Social Sharing Options</a:t>
            </a:r>
            <a:endParaRPr/>
          </a:p>
          <a:p>
            <a:pPr indent="0" lvl="0" marL="0" rtl="0" algn="l">
              <a:spcBef>
                <a:spcPts val="0"/>
              </a:spcBef>
              <a:spcAft>
                <a:spcPts val="0"/>
              </a:spcAft>
              <a:buNone/>
            </a:pPr>
            <a:r>
              <a:rPr lang="en-US"/>
              <a:t>Allows users to share their health card via messaging apps, QR Code or RFC, ensuring caregivers, family members and pharmacies can stay informed</a:t>
            </a:r>
            <a:endParaRPr/>
          </a:p>
        </p:txBody>
      </p:sp>
      <p:sp>
        <p:nvSpPr>
          <p:cNvPr id="458" name="Google Shape;458;p11: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p>
        </p:txBody>
      </p:sp>
      <p:sp>
        <p:nvSpPr>
          <p:cNvPr id="459" name="Google Shape;459;p11: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p12: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p>
        </p:txBody>
      </p:sp>
      <p:sp>
        <p:nvSpPr>
          <p:cNvPr id="485" name="Google Shape;485;p12: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1.7.2013</a:t>
            </a:r>
            <a:endParaRPr/>
          </a:p>
        </p:txBody>
      </p:sp>
      <p:sp>
        <p:nvSpPr>
          <p:cNvPr id="486" name="Google Shape;486;p12:notes"/>
          <p:cNvSpPr/>
          <p:nvPr>
            <p:ph idx="3"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87" name="Google Shape;487;p12: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Fun and easy way to measure their mood everyday</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Doctors can use this information to adjust dosage</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Prompts the user after they take their medication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Especially useful for mental health patients</a:t>
            </a:r>
            <a:endParaRPr/>
          </a:p>
        </p:txBody>
      </p:sp>
      <p:sp>
        <p:nvSpPr>
          <p:cNvPr id="488" name="Google Shape;488;p12: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p>
        </p:txBody>
      </p:sp>
      <p:sp>
        <p:nvSpPr>
          <p:cNvPr id="489" name="Google Shape;489;p12: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 name="Shape 511"/>
        <p:cNvGrpSpPr/>
        <p:nvPr/>
      </p:nvGrpSpPr>
      <p:grpSpPr>
        <a:xfrm>
          <a:off x="0" y="0"/>
          <a:ext cx="0" cy="0"/>
          <a:chOff x="0" y="0"/>
          <a:chExt cx="0" cy="0"/>
        </a:xfrm>
      </p:grpSpPr>
      <p:sp>
        <p:nvSpPr>
          <p:cNvPr id="512" name="Google Shape;512;p13: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p>
        </p:txBody>
      </p:sp>
      <p:sp>
        <p:nvSpPr>
          <p:cNvPr id="513" name="Google Shape;513;p13: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1.7.2013</a:t>
            </a:r>
            <a:endParaRPr/>
          </a:p>
        </p:txBody>
      </p:sp>
      <p:sp>
        <p:nvSpPr>
          <p:cNvPr id="514" name="Google Shape;514;p13:notes"/>
          <p:cNvSpPr/>
          <p:nvPr>
            <p:ph idx="3"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15" name="Google Shape;515;p13: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Centralizes medication schedules with clear visuals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Generates feeding schedules based on dosage frequency</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Tracks special instructions like "before meals" or "after meals."</a:t>
            </a:r>
            <a:endParaRPr/>
          </a:p>
        </p:txBody>
      </p:sp>
      <p:sp>
        <p:nvSpPr>
          <p:cNvPr id="516" name="Google Shape;516;p13: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p>
        </p:txBody>
      </p:sp>
      <p:sp>
        <p:nvSpPr>
          <p:cNvPr id="517" name="Google Shape;517;p13: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 name="Shape 539"/>
        <p:cNvGrpSpPr/>
        <p:nvPr/>
      </p:nvGrpSpPr>
      <p:grpSpPr>
        <a:xfrm>
          <a:off x="0" y="0"/>
          <a:ext cx="0" cy="0"/>
          <a:chOff x="0" y="0"/>
          <a:chExt cx="0" cy="0"/>
        </a:xfrm>
      </p:grpSpPr>
      <p:sp>
        <p:nvSpPr>
          <p:cNvPr id="540" name="Google Shape;540;p14: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1" name="Google Shape;541;p14: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4" name="Shape 564"/>
        <p:cNvGrpSpPr/>
        <p:nvPr/>
      </p:nvGrpSpPr>
      <p:grpSpPr>
        <a:xfrm>
          <a:off x="0" y="0"/>
          <a:ext cx="0" cy="0"/>
          <a:chOff x="0" y="0"/>
          <a:chExt cx="0" cy="0"/>
        </a:xfrm>
      </p:grpSpPr>
      <p:sp>
        <p:nvSpPr>
          <p:cNvPr id="565" name="Google Shape;565;p15: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p>
        </p:txBody>
      </p:sp>
      <p:sp>
        <p:nvSpPr>
          <p:cNvPr id="566" name="Google Shape;566;p15: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1.7.2013</a:t>
            </a:r>
            <a:endParaRPr/>
          </a:p>
        </p:txBody>
      </p:sp>
      <p:sp>
        <p:nvSpPr>
          <p:cNvPr id="567" name="Google Shape;567;p15:notes"/>
          <p:cNvSpPr/>
          <p:nvPr>
            <p:ph idx="3"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68" name="Google Shape;568;p15: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Medication Query Support </a:t>
            </a:r>
            <a:endParaRPr/>
          </a:p>
          <a:p>
            <a:pPr indent="0" lvl="0" marL="0" rtl="0" algn="l">
              <a:spcBef>
                <a:spcPts val="0"/>
              </a:spcBef>
              <a:spcAft>
                <a:spcPts val="0"/>
              </a:spcAft>
              <a:buNone/>
            </a:pPr>
            <a:r>
              <a:rPr lang="en-US"/>
              <a:t>Users can ask questions about medications through text or by uploading a photo, receiving instant AI-powered responses for better understanding and adherence.</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Language Translation</a:t>
            </a:r>
            <a:endParaRPr/>
          </a:p>
          <a:p>
            <a:pPr indent="0" lvl="0" marL="0" rtl="0" algn="l">
              <a:spcBef>
                <a:spcPts val="0"/>
              </a:spcBef>
              <a:spcAft>
                <a:spcPts val="0"/>
              </a:spcAft>
              <a:buNone/>
            </a:pPr>
            <a:r>
              <a:rPr lang="en-US"/>
              <a:t>Breaks language barriers by translating responses and resources into the user’s preferred language.</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Refill &amp; Consultation Reminders</a:t>
            </a:r>
            <a:endParaRPr/>
          </a:p>
          <a:p>
            <a:pPr indent="0" lvl="0" marL="0" rtl="0" algn="l">
              <a:spcBef>
                <a:spcPts val="0"/>
              </a:spcBef>
              <a:spcAft>
                <a:spcPts val="0"/>
              </a:spcAft>
              <a:buNone/>
            </a:pPr>
            <a:r>
              <a:rPr lang="en-US"/>
              <a:t>Automates reminders for prescription refills and upcoming medical appointments, reducing missed doses or delays in care and keeping users proactively organized.</a:t>
            </a:r>
            <a:endParaRPr/>
          </a:p>
        </p:txBody>
      </p:sp>
      <p:sp>
        <p:nvSpPr>
          <p:cNvPr id="569" name="Google Shape;569;p15: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p>
        </p:txBody>
      </p:sp>
      <p:sp>
        <p:nvSpPr>
          <p:cNvPr id="570" name="Google Shape;570;p15: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 name="Shape 599"/>
        <p:cNvGrpSpPr/>
        <p:nvPr/>
      </p:nvGrpSpPr>
      <p:grpSpPr>
        <a:xfrm>
          <a:off x="0" y="0"/>
          <a:ext cx="0" cy="0"/>
          <a:chOff x="0" y="0"/>
          <a:chExt cx="0" cy="0"/>
        </a:xfrm>
      </p:grpSpPr>
      <p:sp>
        <p:nvSpPr>
          <p:cNvPr id="600" name="Google Shape;600;p16: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p>
        </p:txBody>
      </p:sp>
      <p:sp>
        <p:nvSpPr>
          <p:cNvPr id="601" name="Google Shape;601;p16: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1.7.2013</a:t>
            </a:r>
            <a:endParaRPr/>
          </a:p>
        </p:txBody>
      </p:sp>
      <p:sp>
        <p:nvSpPr>
          <p:cNvPr id="602" name="Google Shape;602;p16:notes"/>
          <p:cNvSpPr/>
          <p:nvPr>
            <p:ph idx="3"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03" name="Google Shape;603;p16: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CareSync makes it seamless for caregivers to stay connected and informed. Care recipients can generate a QR code, which caregivers simply scan to link their accounts effortlessly. Once connected, caregivers can track medication schedules, chat with the care recipient, and monitor their adherence to medications in real time. </a:t>
            </a:r>
            <a:endParaRPr/>
          </a:p>
        </p:txBody>
      </p:sp>
      <p:sp>
        <p:nvSpPr>
          <p:cNvPr id="604" name="Google Shape;604;p16: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p>
        </p:txBody>
      </p:sp>
      <p:sp>
        <p:nvSpPr>
          <p:cNvPr id="605" name="Google Shape;605;p16: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8" name="Shape 638"/>
        <p:cNvGrpSpPr/>
        <p:nvPr/>
      </p:nvGrpSpPr>
      <p:grpSpPr>
        <a:xfrm>
          <a:off x="0" y="0"/>
          <a:ext cx="0" cy="0"/>
          <a:chOff x="0" y="0"/>
          <a:chExt cx="0" cy="0"/>
        </a:xfrm>
      </p:grpSpPr>
      <p:sp>
        <p:nvSpPr>
          <p:cNvPr id="639" name="Google Shape;639;p17: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40" name="Google Shape;640;p17: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p2: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6" name="Google Shape;106;p2: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p3: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8" name="Google Shape;148;p3: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p4: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1" name="Google Shape;171;p4: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p5: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p>
        </p:txBody>
      </p:sp>
      <p:sp>
        <p:nvSpPr>
          <p:cNvPr id="198" name="Google Shape;198;p5: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1.7.2013</a:t>
            </a:r>
            <a:endParaRPr/>
          </a:p>
        </p:txBody>
      </p:sp>
      <p:sp>
        <p:nvSpPr>
          <p:cNvPr id="199" name="Google Shape;199;p5:notes"/>
          <p:cNvSpPr/>
          <p:nvPr>
            <p:ph idx="3"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0" name="Google Shape;200;p5: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Care Recipients: Individuals with chronic conditions or those requiring regular medication.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Caregivers: Family members, healthcare workers, or volunteers managing the care of loved ones or patients.</a:t>
            </a:r>
            <a:endParaRPr/>
          </a:p>
        </p:txBody>
      </p:sp>
      <p:sp>
        <p:nvSpPr>
          <p:cNvPr id="201" name="Google Shape;201;p5: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p>
        </p:txBody>
      </p:sp>
      <p:sp>
        <p:nvSpPr>
          <p:cNvPr id="202" name="Google Shape;202;p5: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p6: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p>
        </p:txBody>
      </p:sp>
      <p:sp>
        <p:nvSpPr>
          <p:cNvPr id="229" name="Google Shape;229;p6: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1.7.2013</a:t>
            </a:r>
            <a:endParaRPr/>
          </a:p>
        </p:txBody>
      </p:sp>
      <p:sp>
        <p:nvSpPr>
          <p:cNvPr id="230" name="Google Shape;230;p6:notes"/>
          <p:cNvSpPr/>
          <p:nvPr>
            <p:ph idx="3"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1" name="Google Shape;231;p6: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Now that we've learned about the user requirements, let's meet Sarah—our main target audience.</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Sarah is a 78-year-old retired teacher. She wants to keep track of her medications, but unfortunately, her memory loss and cognitive decline make it increasingly difficult. She sometimes forgets to take her medicine, which can be dangerous for her health.</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On the other hand, we have Emma, her 35-year-old daughter. Emma is a housewife who deeply cares for her mother and wants to support her, but with her own busy life, she can’t always be physically present to help Sarah with her medications.</a:t>
            </a:r>
            <a:endParaRPr/>
          </a:p>
        </p:txBody>
      </p:sp>
      <p:sp>
        <p:nvSpPr>
          <p:cNvPr id="232" name="Google Shape;232;p6: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p>
        </p:txBody>
      </p:sp>
      <p:sp>
        <p:nvSpPr>
          <p:cNvPr id="233" name="Google Shape;233;p6: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p7: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p>
        </p:txBody>
      </p:sp>
      <p:sp>
        <p:nvSpPr>
          <p:cNvPr id="257" name="Google Shape;257;p7: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1.7.2013</a:t>
            </a:r>
            <a:endParaRPr/>
          </a:p>
        </p:txBody>
      </p:sp>
      <p:sp>
        <p:nvSpPr>
          <p:cNvPr id="258" name="Google Shape;258;p7:notes"/>
          <p:cNvSpPr/>
          <p:nvPr>
            <p:ph idx="3"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9" name="Google Shape;259;p7: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Let’s walk through Sarah’s journey with CareSync and see how it improves her daily life.</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Sarah often forgets to take her medications, leading to missed doses, but CareSync provides reminders to keep her on track.</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When setting up the app, she found it overwhelming, but guided onboarding and caregiver-assisted setup made it easy.</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With daily use, Sarah sometimes forgets to log her medication intake, but the interactive calendar and reminders ensure she stays consistent.</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Emma worries about Sarah’s medication adherence, but monthly summaries and real-time updates keep her informed.</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To prevent running out of medication, CareSync tracks Sarah’s stock and sends timely refill alerts, ensuring she’s always prepared.</a:t>
            </a:r>
            <a:endParaRPr/>
          </a:p>
        </p:txBody>
      </p:sp>
      <p:sp>
        <p:nvSpPr>
          <p:cNvPr id="260" name="Google Shape;260;p7: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p>
        </p:txBody>
      </p:sp>
      <p:sp>
        <p:nvSpPr>
          <p:cNvPr id="261" name="Google Shape;261;p7: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p8: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p>
        </p:txBody>
      </p:sp>
      <p:sp>
        <p:nvSpPr>
          <p:cNvPr id="364" name="Google Shape;364;p8: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1.7.2013</a:t>
            </a:r>
            <a:endParaRPr/>
          </a:p>
        </p:txBody>
      </p:sp>
      <p:sp>
        <p:nvSpPr>
          <p:cNvPr id="365" name="Google Shape;365;p8:notes"/>
          <p:cNvSpPr/>
          <p:nvPr>
            <p:ph idx="3"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6" name="Google Shape;366;p8: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a:p>
            <a:pPr indent="0" lvl="0" marL="0" rtl="0" algn="l">
              <a:spcBef>
                <a:spcPts val="0"/>
              </a:spcBef>
              <a:spcAft>
                <a:spcPts val="0"/>
              </a:spcAft>
              <a:buNone/>
            </a:pPr>
            <a:r>
              <a:rPr lang="en-US"/>
              <a:t>Summary of the 4 key functionalities of the application  </a:t>
            </a:r>
            <a:endParaRPr/>
          </a:p>
          <a:p>
            <a:pPr indent="-317500" lvl="0" marL="457200" rtl="0" algn="l">
              <a:spcBef>
                <a:spcPts val="0"/>
              </a:spcBef>
              <a:spcAft>
                <a:spcPts val="0"/>
              </a:spcAft>
              <a:buSzPts val="1400"/>
              <a:buAutoNum type="arabicPeriod"/>
            </a:pPr>
            <a:r>
              <a:rPr lang="en-US"/>
              <a:t>Medication tracking and management </a:t>
            </a:r>
            <a:endParaRPr/>
          </a:p>
          <a:p>
            <a:pPr indent="-317500" lvl="0" marL="457200" rtl="0" algn="l">
              <a:spcBef>
                <a:spcPts val="0"/>
              </a:spcBef>
              <a:spcAft>
                <a:spcPts val="0"/>
              </a:spcAft>
              <a:buSzPts val="1400"/>
              <a:buAutoNum type="arabicPeriod"/>
            </a:pPr>
            <a:r>
              <a:rPr lang="en-US"/>
              <a:t>Proactive </a:t>
            </a:r>
            <a:r>
              <a:rPr lang="en-US"/>
              <a:t>alerts</a:t>
            </a:r>
            <a:r>
              <a:rPr lang="en-US"/>
              <a:t> and monthly summaries on care recipient mood patterns </a:t>
            </a:r>
            <a:endParaRPr/>
          </a:p>
          <a:p>
            <a:pPr indent="-317500" lvl="0" marL="457200" rtl="0" algn="l">
              <a:spcBef>
                <a:spcPts val="0"/>
              </a:spcBef>
              <a:spcAft>
                <a:spcPts val="0"/>
              </a:spcAft>
              <a:buSzPts val="1400"/>
              <a:buAutoNum type="arabicPeriod"/>
            </a:pPr>
            <a:r>
              <a:rPr lang="en-US"/>
              <a:t>Real time updates on </a:t>
            </a:r>
            <a:r>
              <a:rPr lang="en-US"/>
              <a:t>medication availability </a:t>
            </a:r>
            <a:endParaRPr/>
          </a:p>
          <a:p>
            <a:pPr indent="-317500" lvl="0" marL="457200" rtl="0" algn="l">
              <a:spcBef>
                <a:spcPts val="0"/>
              </a:spcBef>
              <a:spcAft>
                <a:spcPts val="0"/>
              </a:spcAft>
              <a:buSzPts val="1400"/>
              <a:buAutoNum type="arabicPeriod"/>
            </a:pPr>
            <a:r>
              <a:rPr lang="en-US"/>
              <a:t>Facilitate communication between caregivers and recipients</a:t>
            </a:r>
            <a:endParaRPr/>
          </a:p>
          <a:p>
            <a:pPr indent="0" lvl="0" marL="0" rtl="0" algn="l">
              <a:spcBef>
                <a:spcPts val="0"/>
              </a:spcBef>
              <a:spcAft>
                <a:spcPts val="0"/>
              </a:spcAft>
              <a:buNone/>
            </a:pPr>
            <a:r>
              <a:t/>
            </a:r>
            <a:endParaRPr/>
          </a:p>
        </p:txBody>
      </p:sp>
      <p:sp>
        <p:nvSpPr>
          <p:cNvPr id="367" name="Google Shape;367;p8: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p>
        </p:txBody>
      </p:sp>
      <p:sp>
        <p:nvSpPr>
          <p:cNvPr id="368" name="Google Shape;368;p8: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p9: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0" name="Google Shape;400;p9: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 name="Shape 15"/>
        <p:cNvGrpSpPr/>
        <p:nvPr/>
      </p:nvGrpSpPr>
      <p:grpSpPr>
        <a:xfrm>
          <a:off x="0" y="0"/>
          <a:ext cx="0" cy="0"/>
          <a:chOff x="0" y="0"/>
          <a:chExt cx="0" cy="0"/>
        </a:xfrm>
      </p:grpSpPr>
      <p:sp>
        <p:nvSpPr>
          <p:cNvPr id="16" name="Google Shape;16;p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 name="Google Shape;17;p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 name="Google Shape;18;p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1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 name="Google Shape;75;p1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1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1" name="Google Shape;81;p1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 name="Shape 19"/>
        <p:cNvGrpSpPr/>
        <p:nvPr/>
      </p:nvGrpSpPr>
      <p:grpSpPr>
        <a:xfrm>
          <a:off x="0" y="0"/>
          <a:ext cx="0" cy="0"/>
          <a:chOff x="0" y="0"/>
          <a:chExt cx="0" cy="0"/>
        </a:xfrm>
      </p:grpSpPr>
      <p:sp>
        <p:nvSpPr>
          <p:cNvPr id="20" name="Google Shape;20;p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 name="Google Shape;21;p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22" name="Google Shape;22;p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 name="Google Shape;23;p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 name="Google Shape;24;p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5" name="Shape 25"/>
        <p:cNvGrpSpPr/>
        <p:nvPr/>
      </p:nvGrpSpPr>
      <p:grpSpPr>
        <a:xfrm>
          <a:off x="0" y="0"/>
          <a:ext cx="0" cy="0"/>
          <a:chOff x="0" y="0"/>
          <a:chExt cx="0" cy="0"/>
        </a:xfrm>
      </p:grpSpPr>
      <p:sp>
        <p:nvSpPr>
          <p:cNvPr id="26" name="Google Shape;26;p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 name="Google Shape;27;p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8" name="Google Shape;28;p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1" name="Shape 31"/>
        <p:cNvGrpSpPr/>
        <p:nvPr/>
      </p:nvGrpSpPr>
      <p:grpSpPr>
        <a:xfrm>
          <a:off x="0" y="0"/>
          <a:ext cx="0" cy="0"/>
          <a:chOff x="0" y="0"/>
          <a:chExt cx="0" cy="0"/>
        </a:xfrm>
      </p:grpSpPr>
      <p:sp>
        <p:nvSpPr>
          <p:cNvPr id="32" name="Google Shape;32;p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3" name="Google Shape;33;p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34" name="Google Shape;34;p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 name="Google Shape;36;p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 name="Shape 37"/>
        <p:cNvGrpSpPr/>
        <p:nvPr/>
      </p:nvGrpSpPr>
      <p:grpSpPr>
        <a:xfrm>
          <a:off x="0" y="0"/>
          <a:ext cx="0" cy="0"/>
          <a:chOff x="0" y="0"/>
          <a:chExt cx="0" cy="0"/>
        </a:xfrm>
      </p:grpSpPr>
      <p:sp>
        <p:nvSpPr>
          <p:cNvPr id="38" name="Google Shape;38;p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9" name="Google Shape;39;p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0" name="Google Shape;40;p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1" name="Google Shape;41;p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4" name="Shape 44"/>
        <p:cNvGrpSpPr/>
        <p:nvPr/>
      </p:nvGrpSpPr>
      <p:grpSpPr>
        <a:xfrm>
          <a:off x="0" y="0"/>
          <a:ext cx="0" cy="0"/>
          <a:chOff x="0" y="0"/>
          <a:chExt cx="0" cy="0"/>
        </a:xfrm>
      </p:grpSpPr>
      <p:sp>
        <p:nvSpPr>
          <p:cNvPr id="45" name="Google Shape;45;p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6" name="Google Shape;46;p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7" name="Google Shape;47;p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8" name="Google Shape;48;p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 name="Google Shape;49;p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50" name="Google Shape;50;p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 name="Google Shape;51;p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 name="Shape 53"/>
        <p:cNvGrpSpPr/>
        <p:nvPr/>
      </p:nvGrpSpPr>
      <p:grpSpPr>
        <a:xfrm>
          <a:off x="0" y="0"/>
          <a:ext cx="0" cy="0"/>
          <a:chOff x="0" y="0"/>
          <a:chExt cx="0" cy="0"/>
        </a:xfrm>
      </p:grpSpPr>
      <p:sp>
        <p:nvSpPr>
          <p:cNvPr id="54" name="Google Shape;54;p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5" name="Google Shape;55;p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61" name="Google Shape;61;p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2" name="Google Shape;62;p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10"/>
          <p:cNvSpPr/>
          <p:nvPr>
            <p:ph idx="2" type="pic"/>
          </p:nvPr>
        </p:nvSpPr>
        <p:spPr>
          <a:xfrm>
            <a:off x="1792288" y="612775"/>
            <a:ext cx="5486400" cy="4114800"/>
          </a:xfrm>
          <a:prstGeom prst="rect">
            <a:avLst/>
          </a:prstGeom>
          <a:noFill/>
          <a:ln>
            <a:noFill/>
          </a:ln>
        </p:spPr>
      </p:sp>
      <p:sp>
        <p:nvSpPr>
          <p:cNvPr id="68" name="Google Shape;68;p1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9" name="Google Shape;69;p1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Google Shape;12;p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6.pn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37.png"/><Relationship Id="rId4" Type="http://schemas.openxmlformats.org/officeDocument/2006/relationships/image" Target="../media/image5.png"/><Relationship Id="rId5" Type="http://schemas.openxmlformats.org/officeDocument/2006/relationships/image" Target="../media/image23.png"/><Relationship Id="rId6" Type="http://schemas.openxmlformats.org/officeDocument/2006/relationships/image" Target="../media/image27.png"/><Relationship Id="rId7" Type="http://schemas.openxmlformats.org/officeDocument/2006/relationships/image" Target="../media/image4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5.png"/><Relationship Id="rId4" Type="http://schemas.openxmlformats.org/officeDocument/2006/relationships/image" Target="../media/image51.png"/><Relationship Id="rId5" Type="http://schemas.openxmlformats.org/officeDocument/2006/relationships/image" Target="../media/image32.png"/><Relationship Id="rId6" Type="http://schemas.openxmlformats.org/officeDocument/2006/relationships/image" Target="../media/image3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5.png"/><Relationship Id="rId4" Type="http://schemas.openxmlformats.org/officeDocument/2006/relationships/image" Target="../media/image29.png"/><Relationship Id="rId5" Type="http://schemas.openxmlformats.org/officeDocument/2006/relationships/image" Target="../media/image3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34.png"/><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5.png"/><Relationship Id="rId4" Type="http://schemas.openxmlformats.org/officeDocument/2006/relationships/image" Target="../media/image35.png"/><Relationship Id="rId5" Type="http://schemas.openxmlformats.org/officeDocument/2006/relationships/image" Target="../media/image42.png"/><Relationship Id="rId6" Type="http://schemas.openxmlformats.org/officeDocument/2006/relationships/image" Target="../media/image4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5.png"/><Relationship Id="rId4" Type="http://schemas.openxmlformats.org/officeDocument/2006/relationships/image" Target="../media/image41.png"/><Relationship Id="rId5" Type="http://schemas.openxmlformats.org/officeDocument/2006/relationships/image" Target="../media/image55.png"/><Relationship Id="rId6" Type="http://schemas.openxmlformats.org/officeDocument/2006/relationships/image" Target="../media/image49.png"/><Relationship Id="rId7" Type="http://schemas.openxmlformats.org/officeDocument/2006/relationships/image" Target="../media/image5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5.png"/><Relationship Id="rId4" Type="http://schemas.openxmlformats.org/officeDocument/2006/relationships/image" Target="../media/image29.png"/><Relationship Id="rId11" Type="http://schemas.openxmlformats.org/officeDocument/2006/relationships/image" Target="../media/image22.png"/><Relationship Id="rId10" Type="http://schemas.openxmlformats.org/officeDocument/2006/relationships/image" Target="../media/image54.png"/><Relationship Id="rId9" Type="http://schemas.openxmlformats.org/officeDocument/2006/relationships/image" Target="../media/image47.png"/><Relationship Id="rId5" Type="http://schemas.openxmlformats.org/officeDocument/2006/relationships/image" Target="../media/image43.png"/><Relationship Id="rId6" Type="http://schemas.openxmlformats.org/officeDocument/2006/relationships/image" Target="../media/image46.png"/><Relationship Id="rId7" Type="http://schemas.openxmlformats.org/officeDocument/2006/relationships/image" Target="../media/image53.png"/><Relationship Id="rId8" Type="http://schemas.openxmlformats.org/officeDocument/2006/relationships/image" Target="../media/image5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5.png"/><Relationship Id="rId4" Type="http://schemas.openxmlformats.org/officeDocument/2006/relationships/image" Target="../media/image12.jpg"/><Relationship Id="rId9" Type="http://schemas.openxmlformats.org/officeDocument/2006/relationships/image" Target="../media/image17.jpg"/><Relationship Id="rId5" Type="http://schemas.openxmlformats.org/officeDocument/2006/relationships/image" Target="../media/image24.png"/><Relationship Id="rId6" Type="http://schemas.openxmlformats.org/officeDocument/2006/relationships/image" Target="../media/image31.png"/><Relationship Id="rId7" Type="http://schemas.openxmlformats.org/officeDocument/2006/relationships/image" Target="../media/image15.png"/><Relationship Id="rId8" Type="http://schemas.openxmlformats.org/officeDocument/2006/relationships/image" Target="../media/image2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5.png"/><Relationship Id="rId4" Type="http://schemas.openxmlformats.org/officeDocument/2006/relationships/image" Target="../media/image1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5.png"/><Relationship Id="rId4" Type="http://schemas.openxmlformats.org/officeDocument/2006/relationships/image" Target="../media/image28.png"/><Relationship Id="rId5" Type="http://schemas.openxmlformats.org/officeDocument/2006/relationships/image" Target="../media/image20.png"/><Relationship Id="rId6"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5.png"/><Relationship Id="rId4" Type="http://schemas.openxmlformats.org/officeDocument/2006/relationships/image" Target="../media/image10.png"/><Relationship Id="rId5" Type="http://schemas.openxmlformats.org/officeDocument/2006/relationships/image" Target="../media/image2.png"/><Relationship Id="rId6" Type="http://schemas.openxmlformats.org/officeDocument/2006/relationships/image" Target="../media/image1.png"/><Relationship Id="rId7"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4.png"/><Relationship Id="rId4" Type="http://schemas.openxmlformats.org/officeDocument/2006/relationships/image" Target="../media/image7.png"/><Relationship Id="rId9" Type="http://schemas.openxmlformats.org/officeDocument/2006/relationships/image" Target="../media/image44.png"/><Relationship Id="rId5" Type="http://schemas.openxmlformats.org/officeDocument/2006/relationships/image" Target="../media/image8.png"/><Relationship Id="rId6" Type="http://schemas.openxmlformats.org/officeDocument/2006/relationships/image" Target="../media/image13.png"/><Relationship Id="rId7" Type="http://schemas.openxmlformats.org/officeDocument/2006/relationships/image" Target="../media/image11.png"/><Relationship Id="rId8" Type="http://schemas.openxmlformats.org/officeDocument/2006/relationships/image" Target="../media/image1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5.png"/><Relationship Id="rId4" Type="http://schemas.openxmlformats.org/officeDocument/2006/relationships/image" Target="../media/image19.png"/><Relationship Id="rId5" Type="http://schemas.openxmlformats.org/officeDocument/2006/relationships/image" Target="../media/image25.png"/><Relationship Id="rId6" Type="http://schemas.openxmlformats.org/officeDocument/2006/relationships/image" Target="../media/image45.png"/><Relationship Id="rId7" Type="http://schemas.openxmlformats.org/officeDocument/2006/relationships/image" Target="../media/image26.png"/><Relationship Id="rId8" Type="http://schemas.openxmlformats.org/officeDocument/2006/relationships/image" Target="../media/image3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5.png"/><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48581"/>
        </a:solidFill>
      </p:bgPr>
    </p:bg>
    <p:spTree>
      <p:nvGrpSpPr>
        <p:cNvPr id="87" name="Shape 87"/>
        <p:cNvGrpSpPr/>
        <p:nvPr/>
      </p:nvGrpSpPr>
      <p:grpSpPr>
        <a:xfrm>
          <a:off x="0" y="0"/>
          <a:ext cx="0" cy="0"/>
          <a:chOff x="0" y="0"/>
          <a:chExt cx="0" cy="0"/>
        </a:xfrm>
      </p:grpSpPr>
      <p:sp>
        <p:nvSpPr>
          <p:cNvPr id="88" name="Google Shape;88;p13"/>
          <p:cNvSpPr/>
          <p:nvPr/>
        </p:nvSpPr>
        <p:spPr>
          <a:xfrm>
            <a:off x="9734345" y="1028700"/>
            <a:ext cx="7960083" cy="12060732"/>
          </a:xfrm>
          <a:custGeom>
            <a:rect b="b" l="l" r="r" t="t"/>
            <a:pathLst>
              <a:path extrusionOk="0" h="12060732" w="7960083">
                <a:moveTo>
                  <a:pt x="0" y="0"/>
                </a:moveTo>
                <a:lnTo>
                  <a:pt x="7960083" y="0"/>
                </a:lnTo>
                <a:lnTo>
                  <a:pt x="7960083" y="12060732"/>
                </a:lnTo>
                <a:lnTo>
                  <a:pt x="0" y="12060732"/>
                </a:lnTo>
                <a:lnTo>
                  <a:pt x="0" y="0"/>
                </a:lnTo>
                <a:close/>
              </a:path>
            </a:pathLst>
          </a:custGeom>
          <a:blipFill rotWithShape="1">
            <a:blip r:embed="rId3">
              <a:alphaModFix/>
            </a:blip>
            <a:stretch>
              <a:fillRect b="0" l="0" r="0" t="0"/>
            </a:stretch>
          </a:blipFill>
          <a:ln>
            <a:noFill/>
          </a:ln>
        </p:spPr>
      </p:sp>
      <p:grpSp>
        <p:nvGrpSpPr>
          <p:cNvPr id="89" name="Google Shape;89;p13"/>
          <p:cNvGrpSpPr/>
          <p:nvPr/>
        </p:nvGrpSpPr>
        <p:grpSpPr>
          <a:xfrm>
            <a:off x="-755259" y="8914054"/>
            <a:ext cx="19043259" cy="3230761"/>
            <a:chOff x="0" y="-38100"/>
            <a:chExt cx="5015509" cy="850900"/>
          </a:xfrm>
        </p:grpSpPr>
        <p:sp>
          <p:nvSpPr>
            <p:cNvPr id="90" name="Google Shape;90;p13"/>
            <p:cNvSpPr/>
            <p:nvPr/>
          </p:nvSpPr>
          <p:spPr>
            <a:xfrm>
              <a:off x="0" y="0"/>
              <a:ext cx="5015509" cy="812800"/>
            </a:xfrm>
            <a:custGeom>
              <a:rect b="b" l="l" r="r" t="t"/>
              <a:pathLst>
                <a:path extrusionOk="0" h="812800" w="5015509">
                  <a:moveTo>
                    <a:pt x="20734" y="0"/>
                  </a:moveTo>
                  <a:lnTo>
                    <a:pt x="4994775" y="0"/>
                  </a:lnTo>
                  <a:cubicBezTo>
                    <a:pt x="5000274" y="0"/>
                    <a:pt x="5005548" y="2184"/>
                    <a:pt x="5009436" y="6073"/>
                  </a:cubicBezTo>
                  <a:cubicBezTo>
                    <a:pt x="5013324" y="9961"/>
                    <a:pt x="5015509" y="15235"/>
                    <a:pt x="5015509" y="20734"/>
                  </a:cubicBezTo>
                  <a:lnTo>
                    <a:pt x="5015509" y="792066"/>
                  </a:lnTo>
                  <a:cubicBezTo>
                    <a:pt x="5015509" y="797565"/>
                    <a:pt x="5013324" y="802839"/>
                    <a:pt x="5009436" y="806727"/>
                  </a:cubicBezTo>
                  <a:cubicBezTo>
                    <a:pt x="5005548" y="810616"/>
                    <a:pt x="5000274" y="812800"/>
                    <a:pt x="4994775" y="812800"/>
                  </a:cubicBezTo>
                  <a:lnTo>
                    <a:pt x="20734" y="812800"/>
                  </a:lnTo>
                  <a:cubicBezTo>
                    <a:pt x="15235" y="812800"/>
                    <a:pt x="9961" y="810616"/>
                    <a:pt x="6073" y="806727"/>
                  </a:cubicBezTo>
                  <a:cubicBezTo>
                    <a:pt x="2184" y="802839"/>
                    <a:pt x="0" y="797565"/>
                    <a:pt x="0" y="792066"/>
                  </a:cubicBezTo>
                  <a:lnTo>
                    <a:pt x="0" y="20734"/>
                  </a:lnTo>
                  <a:cubicBezTo>
                    <a:pt x="0" y="15235"/>
                    <a:pt x="2184" y="9961"/>
                    <a:pt x="6073" y="6073"/>
                  </a:cubicBezTo>
                  <a:cubicBezTo>
                    <a:pt x="9961" y="2184"/>
                    <a:pt x="15235" y="0"/>
                    <a:pt x="2073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13"/>
            <p:cNvSpPr txBox="1"/>
            <p:nvPr/>
          </p:nvSpPr>
          <p:spPr>
            <a:xfrm>
              <a:off x="0" y="-38100"/>
              <a:ext cx="5015509" cy="8509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92" name="Google Shape;92;p13"/>
          <p:cNvGrpSpPr/>
          <p:nvPr/>
        </p:nvGrpSpPr>
        <p:grpSpPr>
          <a:xfrm>
            <a:off x="-1253768" y="8914054"/>
            <a:ext cx="15921577" cy="3230761"/>
            <a:chOff x="0" y="-38100"/>
            <a:chExt cx="4193337" cy="850900"/>
          </a:xfrm>
        </p:grpSpPr>
        <p:sp>
          <p:nvSpPr>
            <p:cNvPr id="93" name="Google Shape;93;p13"/>
            <p:cNvSpPr/>
            <p:nvPr/>
          </p:nvSpPr>
          <p:spPr>
            <a:xfrm>
              <a:off x="0" y="0"/>
              <a:ext cx="4193337" cy="812800"/>
            </a:xfrm>
            <a:custGeom>
              <a:rect b="b" l="l" r="r" t="t"/>
              <a:pathLst>
                <a:path extrusionOk="0" h="812800" w="4193337">
                  <a:moveTo>
                    <a:pt x="24799" y="0"/>
                  </a:moveTo>
                  <a:lnTo>
                    <a:pt x="4168538" y="0"/>
                  </a:lnTo>
                  <a:cubicBezTo>
                    <a:pt x="4175115" y="0"/>
                    <a:pt x="4181423" y="2613"/>
                    <a:pt x="4186074" y="7263"/>
                  </a:cubicBezTo>
                  <a:cubicBezTo>
                    <a:pt x="4190724" y="11914"/>
                    <a:pt x="4193337" y="18222"/>
                    <a:pt x="4193337" y="24799"/>
                  </a:cubicBezTo>
                  <a:lnTo>
                    <a:pt x="4193337" y="788001"/>
                  </a:lnTo>
                  <a:cubicBezTo>
                    <a:pt x="4193337" y="794578"/>
                    <a:pt x="4190724" y="800886"/>
                    <a:pt x="4186074" y="805537"/>
                  </a:cubicBezTo>
                  <a:cubicBezTo>
                    <a:pt x="4181423" y="810187"/>
                    <a:pt x="4175115" y="812800"/>
                    <a:pt x="4168538" y="812800"/>
                  </a:cubicBezTo>
                  <a:lnTo>
                    <a:pt x="24799" y="812800"/>
                  </a:lnTo>
                  <a:cubicBezTo>
                    <a:pt x="18222" y="812800"/>
                    <a:pt x="11914" y="810187"/>
                    <a:pt x="7263" y="805537"/>
                  </a:cubicBezTo>
                  <a:cubicBezTo>
                    <a:pt x="2613" y="800886"/>
                    <a:pt x="0" y="794578"/>
                    <a:pt x="0" y="788001"/>
                  </a:cubicBezTo>
                  <a:lnTo>
                    <a:pt x="0" y="24799"/>
                  </a:lnTo>
                  <a:cubicBezTo>
                    <a:pt x="0" y="18222"/>
                    <a:pt x="2613" y="11914"/>
                    <a:pt x="7263" y="7263"/>
                  </a:cubicBezTo>
                  <a:cubicBezTo>
                    <a:pt x="11914" y="2613"/>
                    <a:pt x="18222" y="0"/>
                    <a:pt x="24799" y="0"/>
                  </a:cubicBezTo>
                  <a:close/>
                </a:path>
              </a:pathLst>
            </a:custGeom>
            <a:solidFill>
              <a:srgbClr val="14B1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3"/>
            <p:cNvSpPr txBox="1"/>
            <p:nvPr/>
          </p:nvSpPr>
          <p:spPr>
            <a:xfrm>
              <a:off x="0" y="-38100"/>
              <a:ext cx="4193337" cy="8509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95" name="Google Shape;95;p13"/>
          <p:cNvGrpSpPr/>
          <p:nvPr/>
        </p:nvGrpSpPr>
        <p:grpSpPr>
          <a:xfrm>
            <a:off x="-5375442" y="8914054"/>
            <a:ext cx="14519442" cy="3230761"/>
            <a:chOff x="0" y="-38100"/>
            <a:chExt cx="3824051" cy="850900"/>
          </a:xfrm>
        </p:grpSpPr>
        <p:sp>
          <p:nvSpPr>
            <p:cNvPr id="96" name="Google Shape;96;p13"/>
            <p:cNvSpPr/>
            <p:nvPr/>
          </p:nvSpPr>
          <p:spPr>
            <a:xfrm>
              <a:off x="0" y="0"/>
              <a:ext cx="3824051" cy="812800"/>
            </a:xfrm>
            <a:custGeom>
              <a:rect b="b" l="l" r="r" t="t"/>
              <a:pathLst>
                <a:path extrusionOk="0" h="812800" w="3824051">
                  <a:moveTo>
                    <a:pt x="27194" y="0"/>
                  </a:moveTo>
                  <a:lnTo>
                    <a:pt x="3796857" y="0"/>
                  </a:lnTo>
                  <a:cubicBezTo>
                    <a:pt x="3811875" y="0"/>
                    <a:pt x="3824051" y="12175"/>
                    <a:pt x="3824051" y="27194"/>
                  </a:cubicBezTo>
                  <a:lnTo>
                    <a:pt x="3824051" y="785606"/>
                  </a:lnTo>
                  <a:cubicBezTo>
                    <a:pt x="3824051" y="800625"/>
                    <a:pt x="3811875" y="812800"/>
                    <a:pt x="3796857" y="812800"/>
                  </a:cubicBezTo>
                  <a:lnTo>
                    <a:pt x="27194" y="812800"/>
                  </a:lnTo>
                  <a:cubicBezTo>
                    <a:pt x="12175" y="812800"/>
                    <a:pt x="0" y="800625"/>
                    <a:pt x="0" y="785606"/>
                  </a:cubicBezTo>
                  <a:lnTo>
                    <a:pt x="0" y="27194"/>
                  </a:lnTo>
                  <a:cubicBezTo>
                    <a:pt x="0" y="12175"/>
                    <a:pt x="12175" y="0"/>
                    <a:pt x="27194" y="0"/>
                  </a:cubicBezTo>
                  <a:close/>
                </a:path>
              </a:pathLst>
            </a:custGeom>
            <a:solidFill>
              <a:srgbClr val="109A9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3"/>
            <p:cNvSpPr txBox="1"/>
            <p:nvPr/>
          </p:nvSpPr>
          <p:spPr>
            <a:xfrm>
              <a:off x="0" y="-38100"/>
              <a:ext cx="3824051" cy="8509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98" name="Google Shape;98;p13"/>
          <p:cNvGrpSpPr/>
          <p:nvPr/>
        </p:nvGrpSpPr>
        <p:grpSpPr>
          <a:xfrm>
            <a:off x="1028700" y="5582508"/>
            <a:ext cx="5819918" cy="301672"/>
            <a:chOff x="0" y="-38100"/>
            <a:chExt cx="1532818" cy="79452"/>
          </a:xfrm>
        </p:grpSpPr>
        <p:sp>
          <p:nvSpPr>
            <p:cNvPr id="99" name="Google Shape;99;p13"/>
            <p:cNvSpPr/>
            <p:nvPr/>
          </p:nvSpPr>
          <p:spPr>
            <a:xfrm>
              <a:off x="0" y="0"/>
              <a:ext cx="1532818" cy="41352"/>
            </a:xfrm>
            <a:custGeom>
              <a:rect b="b" l="l" r="r" t="t"/>
              <a:pathLst>
                <a:path extrusionOk="0" h="41352" w="1532818">
                  <a:moveTo>
                    <a:pt x="20676" y="0"/>
                  </a:moveTo>
                  <a:lnTo>
                    <a:pt x="1512142" y="0"/>
                  </a:lnTo>
                  <a:cubicBezTo>
                    <a:pt x="1517625" y="0"/>
                    <a:pt x="1522884" y="2178"/>
                    <a:pt x="1526762" y="6056"/>
                  </a:cubicBezTo>
                  <a:cubicBezTo>
                    <a:pt x="1530640" y="9933"/>
                    <a:pt x="1532818" y="15192"/>
                    <a:pt x="1532818" y="20676"/>
                  </a:cubicBezTo>
                  <a:lnTo>
                    <a:pt x="1532818" y="20676"/>
                  </a:lnTo>
                  <a:cubicBezTo>
                    <a:pt x="1532818" y="32095"/>
                    <a:pt x="1523561" y="41352"/>
                    <a:pt x="1512142" y="41352"/>
                  </a:cubicBezTo>
                  <a:lnTo>
                    <a:pt x="20676" y="41352"/>
                  </a:lnTo>
                  <a:cubicBezTo>
                    <a:pt x="15192" y="41352"/>
                    <a:pt x="9933" y="39174"/>
                    <a:pt x="6056" y="35296"/>
                  </a:cubicBezTo>
                  <a:cubicBezTo>
                    <a:pt x="2178" y="31419"/>
                    <a:pt x="0" y="26160"/>
                    <a:pt x="0" y="20676"/>
                  </a:cubicBezTo>
                  <a:lnTo>
                    <a:pt x="0" y="20676"/>
                  </a:lnTo>
                  <a:cubicBezTo>
                    <a:pt x="0" y="15192"/>
                    <a:pt x="2178" y="9933"/>
                    <a:pt x="6056" y="6056"/>
                  </a:cubicBezTo>
                  <a:cubicBezTo>
                    <a:pt x="9933" y="2178"/>
                    <a:pt x="15192" y="0"/>
                    <a:pt x="2067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13"/>
            <p:cNvSpPr txBox="1"/>
            <p:nvPr/>
          </p:nvSpPr>
          <p:spPr>
            <a:xfrm>
              <a:off x="0" y="-38100"/>
              <a:ext cx="1532818" cy="79452"/>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01" name="Google Shape;101;p13"/>
          <p:cNvSpPr/>
          <p:nvPr/>
        </p:nvSpPr>
        <p:spPr>
          <a:xfrm>
            <a:off x="16368813" y="423496"/>
            <a:ext cx="1325616" cy="1294283"/>
          </a:xfrm>
          <a:custGeom>
            <a:rect b="b" l="l" r="r" t="t"/>
            <a:pathLst>
              <a:path extrusionOk="0" h="1294283" w="1325616">
                <a:moveTo>
                  <a:pt x="0" y="0"/>
                </a:moveTo>
                <a:lnTo>
                  <a:pt x="1325615" y="0"/>
                </a:lnTo>
                <a:lnTo>
                  <a:pt x="1325615" y="1294283"/>
                </a:lnTo>
                <a:lnTo>
                  <a:pt x="0" y="1294283"/>
                </a:lnTo>
                <a:lnTo>
                  <a:pt x="0" y="0"/>
                </a:lnTo>
                <a:close/>
              </a:path>
            </a:pathLst>
          </a:custGeom>
          <a:blipFill rotWithShape="1">
            <a:blip r:embed="rId4">
              <a:alphaModFix/>
            </a:blip>
            <a:stretch>
              <a:fillRect b="0" l="0" r="0" t="0"/>
            </a:stretch>
          </a:blipFill>
          <a:ln>
            <a:noFill/>
          </a:ln>
        </p:spPr>
      </p:sp>
      <p:sp>
        <p:nvSpPr>
          <p:cNvPr id="102" name="Google Shape;102;p13"/>
          <p:cNvSpPr txBox="1"/>
          <p:nvPr/>
        </p:nvSpPr>
        <p:spPr>
          <a:xfrm>
            <a:off x="1028700" y="1870179"/>
            <a:ext cx="9453295" cy="3667363"/>
          </a:xfrm>
          <a:prstGeom prst="rect">
            <a:avLst/>
          </a:prstGeom>
          <a:noFill/>
          <a:ln>
            <a:noFill/>
          </a:ln>
        </p:spPr>
        <p:txBody>
          <a:bodyPr anchorCtr="0" anchor="t" bIns="0" lIns="0" spcFirstLastPara="1" rIns="0" wrap="square" tIns="0">
            <a:spAutoFit/>
          </a:bodyPr>
          <a:lstStyle/>
          <a:p>
            <a:pPr indent="0" lvl="0" marL="0" marR="0" rtl="0" algn="l">
              <a:lnSpc>
                <a:spcPct val="107001"/>
              </a:lnSpc>
              <a:spcBef>
                <a:spcPts val="0"/>
              </a:spcBef>
              <a:spcAft>
                <a:spcPts val="0"/>
              </a:spcAft>
              <a:buNone/>
            </a:pPr>
            <a:r>
              <a:rPr b="1" i="0" lang="en-US" sz="13283" u="none" cap="none" strike="noStrike">
                <a:solidFill>
                  <a:srgbClr val="FFFFFF"/>
                </a:solidFill>
                <a:latin typeface="Antonio"/>
                <a:ea typeface="Antonio"/>
                <a:cs typeface="Antonio"/>
                <a:sym typeface="Antonio"/>
              </a:rPr>
              <a:t>CS461 </a:t>
            </a:r>
            <a:endParaRPr/>
          </a:p>
          <a:p>
            <a:pPr indent="0" lvl="0" marL="0" marR="0" rtl="0" algn="l">
              <a:lnSpc>
                <a:spcPct val="107001"/>
              </a:lnSpc>
              <a:spcBef>
                <a:spcPts val="0"/>
              </a:spcBef>
              <a:spcAft>
                <a:spcPts val="0"/>
              </a:spcAft>
              <a:buNone/>
            </a:pPr>
            <a:r>
              <a:rPr b="1" i="0" lang="en-US" sz="13283" u="none" cap="none" strike="noStrike">
                <a:solidFill>
                  <a:srgbClr val="FFFFFF"/>
                </a:solidFill>
                <a:latin typeface="Antonio"/>
                <a:ea typeface="Antonio"/>
                <a:cs typeface="Antonio"/>
                <a:sym typeface="Antonio"/>
              </a:rPr>
              <a:t>THE SKETCH</a:t>
            </a:r>
            <a:endParaRPr/>
          </a:p>
        </p:txBody>
      </p:sp>
      <p:sp>
        <p:nvSpPr>
          <p:cNvPr id="103" name="Google Shape;103;p13"/>
          <p:cNvSpPr txBox="1"/>
          <p:nvPr/>
        </p:nvSpPr>
        <p:spPr>
          <a:xfrm>
            <a:off x="1028700" y="6435496"/>
            <a:ext cx="8424593" cy="879475"/>
          </a:xfrm>
          <a:prstGeom prst="rect">
            <a:avLst/>
          </a:prstGeom>
          <a:noFill/>
          <a:ln>
            <a:noFill/>
          </a:ln>
        </p:spPr>
        <p:txBody>
          <a:bodyPr anchorCtr="0" anchor="t" bIns="0" lIns="0" spcFirstLastPara="1" rIns="0" wrap="square" tIns="0">
            <a:spAutoFit/>
          </a:bodyPr>
          <a:lstStyle/>
          <a:p>
            <a:pPr indent="0" lvl="0" marL="0" marR="0" rtl="0" algn="l">
              <a:lnSpc>
                <a:spcPct val="140016"/>
              </a:lnSpc>
              <a:spcBef>
                <a:spcPts val="0"/>
              </a:spcBef>
              <a:spcAft>
                <a:spcPts val="0"/>
              </a:spcAft>
              <a:buNone/>
            </a:pPr>
            <a:r>
              <a:rPr b="1" i="0" lang="en-US" sz="2499" u="none" cap="none" strike="noStrike">
                <a:solidFill>
                  <a:srgbClr val="FFFFFF"/>
                </a:solidFill>
                <a:latin typeface="Poppins"/>
                <a:ea typeface="Poppins"/>
                <a:cs typeface="Poppins"/>
                <a:sym typeface="Poppins"/>
              </a:rPr>
              <a:t>MEDICATION MANAGEMENT SYSTEM</a:t>
            </a:r>
            <a:endParaRPr/>
          </a:p>
          <a:p>
            <a:pPr indent="0" lvl="0" marL="0" marR="0" rtl="0" algn="l">
              <a:lnSpc>
                <a:spcPct val="140016"/>
              </a:lnSpc>
              <a:spcBef>
                <a:spcPts val="0"/>
              </a:spcBef>
              <a:spcAft>
                <a:spcPts val="0"/>
              </a:spcAft>
              <a:buNone/>
            </a:pPr>
            <a:r>
              <a:rPr b="1" i="0" lang="en-US" sz="2499" u="none" cap="none" strike="noStrike">
                <a:solidFill>
                  <a:srgbClr val="FFFFFF"/>
                </a:solidFill>
                <a:latin typeface="Poppins"/>
                <a:ea typeface="Poppins"/>
                <a:cs typeface="Poppins"/>
                <a:sym typeface="Poppins"/>
              </a:rPr>
              <a:t>Group 2</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grpSp>
        <p:nvGrpSpPr>
          <p:cNvPr id="429" name="Google Shape;429;p22"/>
          <p:cNvGrpSpPr/>
          <p:nvPr/>
        </p:nvGrpSpPr>
        <p:grpSpPr>
          <a:xfrm>
            <a:off x="-1096971" y="-748147"/>
            <a:ext cx="12816328" cy="10006447"/>
            <a:chOff x="0" y="-38100"/>
            <a:chExt cx="3375494" cy="2635443"/>
          </a:xfrm>
        </p:grpSpPr>
        <p:sp>
          <p:nvSpPr>
            <p:cNvPr id="430" name="Google Shape;430;p22"/>
            <p:cNvSpPr/>
            <p:nvPr/>
          </p:nvSpPr>
          <p:spPr>
            <a:xfrm>
              <a:off x="0" y="0"/>
              <a:ext cx="3375494" cy="2597343"/>
            </a:xfrm>
            <a:custGeom>
              <a:rect b="b" l="l" r="r" t="t"/>
              <a:pathLst>
                <a:path extrusionOk="0" h="2597343" w="3375494">
                  <a:moveTo>
                    <a:pt x="60407" y="0"/>
                  </a:moveTo>
                  <a:lnTo>
                    <a:pt x="3315087" y="0"/>
                  </a:lnTo>
                  <a:cubicBezTo>
                    <a:pt x="3348449" y="0"/>
                    <a:pt x="3375494" y="27045"/>
                    <a:pt x="3375494" y="60407"/>
                  </a:cubicBezTo>
                  <a:lnTo>
                    <a:pt x="3375494" y="2536936"/>
                  </a:lnTo>
                  <a:cubicBezTo>
                    <a:pt x="3375494" y="2552957"/>
                    <a:pt x="3369130" y="2568322"/>
                    <a:pt x="3357801" y="2579650"/>
                  </a:cubicBezTo>
                  <a:cubicBezTo>
                    <a:pt x="3346473" y="2590978"/>
                    <a:pt x="3331108" y="2597343"/>
                    <a:pt x="3315087" y="2597343"/>
                  </a:cubicBezTo>
                  <a:lnTo>
                    <a:pt x="60407" y="2597343"/>
                  </a:lnTo>
                  <a:cubicBezTo>
                    <a:pt x="27045" y="2597343"/>
                    <a:pt x="0" y="2570298"/>
                    <a:pt x="0" y="2536936"/>
                  </a:cubicBezTo>
                  <a:lnTo>
                    <a:pt x="0" y="60407"/>
                  </a:lnTo>
                  <a:cubicBezTo>
                    <a:pt x="0" y="27045"/>
                    <a:pt x="27045" y="0"/>
                    <a:pt x="60407" y="0"/>
                  </a:cubicBezTo>
                  <a:close/>
                </a:path>
              </a:pathLst>
            </a:custGeom>
            <a:solidFill>
              <a:srgbClr val="0485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22"/>
            <p:cNvSpPr txBox="1"/>
            <p:nvPr/>
          </p:nvSpPr>
          <p:spPr>
            <a:xfrm>
              <a:off x="0" y="-38100"/>
              <a:ext cx="3375494" cy="2635443"/>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32" name="Google Shape;432;p22"/>
          <p:cNvGrpSpPr/>
          <p:nvPr/>
        </p:nvGrpSpPr>
        <p:grpSpPr>
          <a:xfrm>
            <a:off x="-755259" y="8914054"/>
            <a:ext cx="19043259" cy="3230761"/>
            <a:chOff x="0" y="-38100"/>
            <a:chExt cx="5015509" cy="850900"/>
          </a:xfrm>
        </p:grpSpPr>
        <p:sp>
          <p:nvSpPr>
            <p:cNvPr id="433" name="Google Shape;433;p22"/>
            <p:cNvSpPr/>
            <p:nvPr/>
          </p:nvSpPr>
          <p:spPr>
            <a:xfrm>
              <a:off x="0" y="0"/>
              <a:ext cx="5015509" cy="812800"/>
            </a:xfrm>
            <a:custGeom>
              <a:rect b="b" l="l" r="r" t="t"/>
              <a:pathLst>
                <a:path extrusionOk="0" h="812800" w="5015509">
                  <a:moveTo>
                    <a:pt x="20734" y="0"/>
                  </a:moveTo>
                  <a:lnTo>
                    <a:pt x="4994775" y="0"/>
                  </a:lnTo>
                  <a:cubicBezTo>
                    <a:pt x="5000274" y="0"/>
                    <a:pt x="5005548" y="2184"/>
                    <a:pt x="5009436" y="6073"/>
                  </a:cubicBezTo>
                  <a:cubicBezTo>
                    <a:pt x="5013324" y="9961"/>
                    <a:pt x="5015509" y="15235"/>
                    <a:pt x="5015509" y="20734"/>
                  </a:cubicBezTo>
                  <a:lnTo>
                    <a:pt x="5015509" y="792066"/>
                  </a:lnTo>
                  <a:cubicBezTo>
                    <a:pt x="5015509" y="797565"/>
                    <a:pt x="5013324" y="802839"/>
                    <a:pt x="5009436" y="806727"/>
                  </a:cubicBezTo>
                  <a:cubicBezTo>
                    <a:pt x="5005548" y="810616"/>
                    <a:pt x="5000274" y="812800"/>
                    <a:pt x="4994775" y="812800"/>
                  </a:cubicBezTo>
                  <a:lnTo>
                    <a:pt x="20734" y="812800"/>
                  </a:lnTo>
                  <a:cubicBezTo>
                    <a:pt x="15235" y="812800"/>
                    <a:pt x="9961" y="810616"/>
                    <a:pt x="6073" y="806727"/>
                  </a:cubicBezTo>
                  <a:cubicBezTo>
                    <a:pt x="2184" y="802839"/>
                    <a:pt x="0" y="797565"/>
                    <a:pt x="0" y="792066"/>
                  </a:cubicBezTo>
                  <a:lnTo>
                    <a:pt x="0" y="20734"/>
                  </a:lnTo>
                  <a:cubicBezTo>
                    <a:pt x="0" y="15235"/>
                    <a:pt x="2184" y="9961"/>
                    <a:pt x="6073" y="6073"/>
                  </a:cubicBezTo>
                  <a:cubicBezTo>
                    <a:pt x="9961" y="2184"/>
                    <a:pt x="15235" y="0"/>
                    <a:pt x="2073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22"/>
            <p:cNvSpPr txBox="1"/>
            <p:nvPr/>
          </p:nvSpPr>
          <p:spPr>
            <a:xfrm>
              <a:off x="0" y="-38100"/>
              <a:ext cx="5015509" cy="8509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35" name="Google Shape;435;p22"/>
          <p:cNvGrpSpPr/>
          <p:nvPr/>
        </p:nvGrpSpPr>
        <p:grpSpPr>
          <a:xfrm>
            <a:off x="-1253768" y="8914054"/>
            <a:ext cx="15921577" cy="3230761"/>
            <a:chOff x="0" y="-38100"/>
            <a:chExt cx="4193337" cy="850900"/>
          </a:xfrm>
        </p:grpSpPr>
        <p:sp>
          <p:nvSpPr>
            <p:cNvPr id="436" name="Google Shape;436;p22"/>
            <p:cNvSpPr/>
            <p:nvPr/>
          </p:nvSpPr>
          <p:spPr>
            <a:xfrm>
              <a:off x="0" y="0"/>
              <a:ext cx="4193337" cy="812800"/>
            </a:xfrm>
            <a:custGeom>
              <a:rect b="b" l="l" r="r" t="t"/>
              <a:pathLst>
                <a:path extrusionOk="0" h="812800" w="4193337">
                  <a:moveTo>
                    <a:pt x="24799" y="0"/>
                  </a:moveTo>
                  <a:lnTo>
                    <a:pt x="4168538" y="0"/>
                  </a:lnTo>
                  <a:cubicBezTo>
                    <a:pt x="4175115" y="0"/>
                    <a:pt x="4181423" y="2613"/>
                    <a:pt x="4186074" y="7263"/>
                  </a:cubicBezTo>
                  <a:cubicBezTo>
                    <a:pt x="4190724" y="11914"/>
                    <a:pt x="4193337" y="18222"/>
                    <a:pt x="4193337" y="24799"/>
                  </a:cubicBezTo>
                  <a:lnTo>
                    <a:pt x="4193337" y="788001"/>
                  </a:lnTo>
                  <a:cubicBezTo>
                    <a:pt x="4193337" y="794578"/>
                    <a:pt x="4190724" y="800886"/>
                    <a:pt x="4186074" y="805537"/>
                  </a:cubicBezTo>
                  <a:cubicBezTo>
                    <a:pt x="4181423" y="810187"/>
                    <a:pt x="4175115" y="812800"/>
                    <a:pt x="4168538" y="812800"/>
                  </a:cubicBezTo>
                  <a:lnTo>
                    <a:pt x="24799" y="812800"/>
                  </a:lnTo>
                  <a:cubicBezTo>
                    <a:pt x="18222" y="812800"/>
                    <a:pt x="11914" y="810187"/>
                    <a:pt x="7263" y="805537"/>
                  </a:cubicBezTo>
                  <a:cubicBezTo>
                    <a:pt x="2613" y="800886"/>
                    <a:pt x="0" y="794578"/>
                    <a:pt x="0" y="788001"/>
                  </a:cubicBezTo>
                  <a:lnTo>
                    <a:pt x="0" y="24799"/>
                  </a:lnTo>
                  <a:cubicBezTo>
                    <a:pt x="0" y="18222"/>
                    <a:pt x="2613" y="11914"/>
                    <a:pt x="7263" y="7263"/>
                  </a:cubicBezTo>
                  <a:cubicBezTo>
                    <a:pt x="11914" y="2613"/>
                    <a:pt x="18222" y="0"/>
                    <a:pt x="24799" y="0"/>
                  </a:cubicBezTo>
                  <a:close/>
                </a:path>
              </a:pathLst>
            </a:custGeom>
            <a:solidFill>
              <a:srgbClr val="14B1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22"/>
            <p:cNvSpPr txBox="1"/>
            <p:nvPr/>
          </p:nvSpPr>
          <p:spPr>
            <a:xfrm>
              <a:off x="0" y="-38100"/>
              <a:ext cx="4193337" cy="8509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38" name="Google Shape;438;p22"/>
          <p:cNvGrpSpPr/>
          <p:nvPr/>
        </p:nvGrpSpPr>
        <p:grpSpPr>
          <a:xfrm>
            <a:off x="-5375442" y="8914054"/>
            <a:ext cx="14519442" cy="3230761"/>
            <a:chOff x="0" y="-38100"/>
            <a:chExt cx="3824051" cy="850900"/>
          </a:xfrm>
        </p:grpSpPr>
        <p:sp>
          <p:nvSpPr>
            <p:cNvPr id="439" name="Google Shape;439;p22"/>
            <p:cNvSpPr/>
            <p:nvPr/>
          </p:nvSpPr>
          <p:spPr>
            <a:xfrm>
              <a:off x="0" y="0"/>
              <a:ext cx="3824051" cy="812800"/>
            </a:xfrm>
            <a:custGeom>
              <a:rect b="b" l="l" r="r" t="t"/>
              <a:pathLst>
                <a:path extrusionOk="0" h="812800" w="3824051">
                  <a:moveTo>
                    <a:pt x="27194" y="0"/>
                  </a:moveTo>
                  <a:lnTo>
                    <a:pt x="3796857" y="0"/>
                  </a:lnTo>
                  <a:cubicBezTo>
                    <a:pt x="3811875" y="0"/>
                    <a:pt x="3824051" y="12175"/>
                    <a:pt x="3824051" y="27194"/>
                  </a:cubicBezTo>
                  <a:lnTo>
                    <a:pt x="3824051" y="785606"/>
                  </a:lnTo>
                  <a:cubicBezTo>
                    <a:pt x="3824051" y="800625"/>
                    <a:pt x="3811875" y="812800"/>
                    <a:pt x="3796857" y="812800"/>
                  </a:cubicBezTo>
                  <a:lnTo>
                    <a:pt x="27194" y="812800"/>
                  </a:lnTo>
                  <a:cubicBezTo>
                    <a:pt x="12175" y="812800"/>
                    <a:pt x="0" y="800625"/>
                    <a:pt x="0" y="785606"/>
                  </a:cubicBezTo>
                  <a:lnTo>
                    <a:pt x="0" y="27194"/>
                  </a:lnTo>
                  <a:cubicBezTo>
                    <a:pt x="0" y="12175"/>
                    <a:pt x="12175" y="0"/>
                    <a:pt x="27194" y="0"/>
                  </a:cubicBezTo>
                  <a:close/>
                </a:path>
              </a:pathLst>
            </a:custGeom>
            <a:solidFill>
              <a:srgbClr val="109A9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22"/>
            <p:cNvSpPr txBox="1"/>
            <p:nvPr/>
          </p:nvSpPr>
          <p:spPr>
            <a:xfrm>
              <a:off x="0" y="-38100"/>
              <a:ext cx="3824051" cy="8509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41" name="Google Shape;441;p22"/>
          <p:cNvGrpSpPr/>
          <p:nvPr/>
        </p:nvGrpSpPr>
        <p:grpSpPr>
          <a:xfrm>
            <a:off x="1028700" y="2306619"/>
            <a:ext cx="5501478" cy="192288"/>
            <a:chOff x="0" y="-38100"/>
            <a:chExt cx="1448949" cy="50643"/>
          </a:xfrm>
        </p:grpSpPr>
        <p:sp>
          <p:nvSpPr>
            <p:cNvPr id="442" name="Google Shape;442;p22"/>
            <p:cNvSpPr/>
            <p:nvPr/>
          </p:nvSpPr>
          <p:spPr>
            <a:xfrm>
              <a:off x="0" y="0"/>
              <a:ext cx="1448949" cy="12543"/>
            </a:xfrm>
            <a:custGeom>
              <a:rect b="b" l="l" r="r" t="t"/>
              <a:pathLst>
                <a:path extrusionOk="0" h="12543" w="1448949">
                  <a:moveTo>
                    <a:pt x="6272" y="0"/>
                  </a:moveTo>
                  <a:lnTo>
                    <a:pt x="1442677" y="0"/>
                  </a:lnTo>
                  <a:cubicBezTo>
                    <a:pt x="1444341" y="0"/>
                    <a:pt x="1445936" y="661"/>
                    <a:pt x="1447112" y="1837"/>
                  </a:cubicBezTo>
                  <a:cubicBezTo>
                    <a:pt x="1448288" y="3013"/>
                    <a:pt x="1448949" y="4608"/>
                    <a:pt x="1448949" y="6272"/>
                  </a:cubicBezTo>
                  <a:lnTo>
                    <a:pt x="1448949" y="6272"/>
                  </a:lnTo>
                  <a:cubicBezTo>
                    <a:pt x="1448949" y="7935"/>
                    <a:pt x="1448288" y="9530"/>
                    <a:pt x="1447112" y="10706"/>
                  </a:cubicBezTo>
                  <a:cubicBezTo>
                    <a:pt x="1445936" y="11882"/>
                    <a:pt x="1444341" y="12543"/>
                    <a:pt x="1442677" y="12543"/>
                  </a:cubicBezTo>
                  <a:lnTo>
                    <a:pt x="6272" y="12543"/>
                  </a:lnTo>
                  <a:cubicBezTo>
                    <a:pt x="4608" y="12543"/>
                    <a:pt x="3013" y="11882"/>
                    <a:pt x="1837" y="10706"/>
                  </a:cubicBezTo>
                  <a:cubicBezTo>
                    <a:pt x="661" y="9530"/>
                    <a:pt x="0" y="7935"/>
                    <a:pt x="0" y="6272"/>
                  </a:cubicBezTo>
                  <a:lnTo>
                    <a:pt x="0" y="6272"/>
                  </a:lnTo>
                  <a:cubicBezTo>
                    <a:pt x="0" y="4608"/>
                    <a:pt x="661" y="3013"/>
                    <a:pt x="1837" y="1837"/>
                  </a:cubicBezTo>
                  <a:cubicBezTo>
                    <a:pt x="3013" y="661"/>
                    <a:pt x="4608" y="0"/>
                    <a:pt x="627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22"/>
            <p:cNvSpPr txBox="1"/>
            <p:nvPr/>
          </p:nvSpPr>
          <p:spPr>
            <a:xfrm>
              <a:off x="0" y="-38100"/>
              <a:ext cx="1448949" cy="50643"/>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444" name="Google Shape;444;p22"/>
          <p:cNvSpPr/>
          <p:nvPr/>
        </p:nvSpPr>
        <p:spPr>
          <a:xfrm>
            <a:off x="12526508" y="328607"/>
            <a:ext cx="4732792" cy="8284976"/>
          </a:xfrm>
          <a:custGeom>
            <a:rect b="b" l="l" r="r" t="t"/>
            <a:pathLst>
              <a:path extrusionOk="0" h="8284976" w="4732792">
                <a:moveTo>
                  <a:pt x="0" y="0"/>
                </a:moveTo>
                <a:lnTo>
                  <a:pt x="4732792" y="0"/>
                </a:lnTo>
                <a:lnTo>
                  <a:pt x="4732792" y="8284976"/>
                </a:lnTo>
                <a:lnTo>
                  <a:pt x="0" y="8284976"/>
                </a:lnTo>
                <a:lnTo>
                  <a:pt x="0" y="0"/>
                </a:lnTo>
                <a:close/>
              </a:path>
            </a:pathLst>
          </a:custGeom>
          <a:blipFill rotWithShape="1">
            <a:blip r:embed="rId3">
              <a:alphaModFix/>
            </a:blip>
            <a:stretch>
              <a:fillRect b="0" l="0" r="0" t="0"/>
            </a:stretch>
          </a:blipFill>
          <a:ln>
            <a:noFill/>
          </a:ln>
        </p:spPr>
      </p:sp>
      <p:sp>
        <p:nvSpPr>
          <p:cNvPr id="445" name="Google Shape;445;p22"/>
          <p:cNvSpPr/>
          <p:nvPr/>
        </p:nvSpPr>
        <p:spPr>
          <a:xfrm>
            <a:off x="16350028" y="8815111"/>
            <a:ext cx="1325616" cy="1294283"/>
          </a:xfrm>
          <a:custGeom>
            <a:rect b="b" l="l" r="r" t="t"/>
            <a:pathLst>
              <a:path extrusionOk="0" h="1294283" w="1325616">
                <a:moveTo>
                  <a:pt x="0" y="0"/>
                </a:moveTo>
                <a:lnTo>
                  <a:pt x="1325615" y="0"/>
                </a:lnTo>
                <a:lnTo>
                  <a:pt x="1325615" y="1294283"/>
                </a:lnTo>
                <a:lnTo>
                  <a:pt x="0" y="1294283"/>
                </a:lnTo>
                <a:lnTo>
                  <a:pt x="0" y="0"/>
                </a:lnTo>
                <a:close/>
              </a:path>
            </a:pathLst>
          </a:custGeom>
          <a:blipFill rotWithShape="1">
            <a:blip r:embed="rId4">
              <a:alphaModFix/>
            </a:blip>
            <a:stretch>
              <a:fillRect b="0" l="0" r="0" t="0"/>
            </a:stretch>
          </a:blipFill>
          <a:ln>
            <a:noFill/>
          </a:ln>
        </p:spPr>
      </p:sp>
      <p:sp>
        <p:nvSpPr>
          <p:cNvPr id="446" name="Google Shape;446;p22"/>
          <p:cNvSpPr/>
          <p:nvPr/>
        </p:nvSpPr>
        <p:spPr>
          <a:xfrm>
            <a:off x="1131374" y="3381065"/>
            <a:ext cx="2434643" cy="1912301"/>
          </a:xfrm>
          <a:custGeom>
            <a:rect b="b" l="l" r="r" t="t"/>
            <a:pathLst>
              <a:path extrusionOk="0" h="1912301" w="2434643">
                <a:moveTo>
                  <a:pt x="0" y="0"/>
                </a:moveTo>
                <a:lnTo>
                  <a:pt x="2434643" y="0"/>
                </a:lnTo>
                <a:lnTo>
                  <a:pt x="2434643" y="1912301"/>
                </a:lnTo>
                <a:lnTo>
                  <a:pt x="0" y="1912301"/>
                </a:lnTo>
                <a:lnTo>
                  <a:pt x="0" y="0"/>
                </a:lnTo>
                <a:close/>
              </a:path>
            </a:pathLst>
          </a:custGeom>
          <a:blipFill rotWithShape="1">
            <a:blip r:embed="rId5">
              <a:alphaModFix/>
            </a:blip>
            <a:stretch>
              <a:fillRect b="0" l="0" r="0" t="0"/>
            </a:stretch>
          </a:blipFill>
          <a:ln>
            <a:noFill/>
          </a:ln>
        </p:spPr>
      </p:sp>
      <p:sp>
        <p:nvSpPr>
          <p:cNvPr id="447" name="Google Shape;447;p22"/>
          <p:cNvSpPr/>
          <p:nvPr/>
        </p:nvSpPr>
        <p:spPr>
          <a:xfrm>
            <a:off x="5025131" y="3398284"/>
            <a:ext cx="2159318" cy="1895083"/>
          </a:xfrm>
          <a:custGeom>
            <a:rect b="b" l="l" r="r" t="t"/>
            <a:pathLst>
              <a:path extrusionOk="0" h="1895083" w="2159318">
                <a:moveTo>
                  <a:pt x="0" y="0"/>
                </a:moveTo>
                <a:lnTo>
                  <a:pt x="2159318" y="0"/>
                </a:lnTo>
                <a:lnTo>
                  <a:pt x="2159318" y="1895082"/>
                </a:lnTo>
                <a:lnTo>
                  <a:pt x="0" y="1895082"/>
                </a:lnTo>
                <a:lnTo>
                  <a:pt x="0" y="0"/>
                </a:lnTo>
                <a:close/>
              </a:path>
            </a:pathLst>
          </a:custGeom>
          <a:blipFill rotWithShape="1">
            <a:blip r:embed="rId6">
              <a:alphaModFix/>
            </a:blip>
            <a:stretch>
              <a:fillRect b="0" l="0" r="0" t="0"/>
            </a:stretch>
          </a:blipFill>
          <a:ln>
            <a:noFill/>
          </a:ln>
        </p:spPr>
      </p:sp>
      <p:sp>
        <p:nvSpPr>
          <p:cNvPr id="448" name="Google Shape;448;p22"/>
          <p:cNvSpPr/>
          <p:nvPr/>
        </p:nvSpPr>
        <p:spPr>
          <a:xfrm>
            <a:off x="8766370" y="3381065"/>
            <a:ext cx="1866343" cy="1949183"/>
          </a:xfrm>
          <a:custGeom>
            <a:rect b="b" l="l" r="r" t="t"/>
            <a:pathLst>
              <a:path extrusionOk="0" h="1949183" w="1866343">
                <a:moveTo>
                  <a:pt x="0" y="0"/>
                </a:moveTo>
                <a:lnTo>
                  <a:pt x="1866343" y="0"/>
                </a:lnTo>
                <a:lnTo>
                  <a:pt x="1866343" y="1949183"/>
                </a:lnTo>
                <a:lnTo>
                  <a:pt x="0" y="1949183"/>
                </a:lnTo>
                <a:lnTo>
                  <a:pt x="0" y="0"/>
                </a:lnTo>
                <a:close/>
              </a:path>
            </a:pathLst>
          </a:custGeom>
          <a:blipFill rotWithShape="1">
            <a:blip r:embed="rId7">
              <a:alphaModFix/>
            </a:blip>
            <a:stretch>
              <a:fillRect b="0" l="0" r="0" t="0"/>
            </a:stretch>
          </a:blipFill>
          <a:ln>
            <a:noFill/>
          </a:ln>
        </p:spPr>
      </p:sp>
      <p:sp>
        <p:nvSpPr>
          <p:cNvPr id="449" name="Google Shape;449;p22"/>
          <p:cNvSpPr txBox="1"/>
          <p:nvPr/>
        </p:nvSpPr>
        <p:spPr>
          <a:xfrm>
            <a:off x="981075" y="1223826"/>
            <a:ext cx="11819566" cy="1122680"/>
          </a:xfrm>
          <a:prstGeom prst="rect">
            <a:avLst/>
          </a:prstGeom>
          <a:noFill/>
          <a:ln>
            <a:noFill/>
          </a:ln>
        </p:spPr>
        <p:txBody>
          <a:bodyPr anchorCtr="0" anchor="t" bIns="0" lIns="0" spcFirstLastPara="1" rIns="0" wrap="square" tIns="0">
            <a:spAutoFit/>
          </a:bodyPr>
          <a:lstStyle/>
          <a:p>
            <a:pPr indent="0" lvl="0" marL="0" marR="0" rtl="0" algn="l">
              <a:lnSpc>
                <a:spcPct val="107000"/>
              </a:lnSpc>
              <a:spcBef>
                <a:spcPts val="0"/>
              </a:spcBef>
              <a:spcAft>
                <a:spcPts val="0"/>
              </a:spcAft>
              <a:buNone/>
            </a:pPr>
            <a:r>
              <a:rPr b="1" i="0" lang="en-US" sz="8000" u="none" cap="none" strike="noStrike">
                <a:solidFill>
                  <a:srgbClr val="FFFFFF"/>
                </a:solidFill>
                <a:latin typeface="Antonio"/>
                <a:ea typeface="Antonio"/>
                <a:cs typeface="Antonio"/>
                <a:sym typeface="Antonio"/>
              </a:rPr>
              <a:t>MAP FEATURE</a:t>
            </a:r>
            <a:endParaRPr/>
          </a:p>
        </p:txBody>
      </p:sp>
      <p:sp>
        <p:nvSpPr>
          <p:cNvPr id="450" name="Google Shape;450;p22"/>
          <p:cNvSpPr txBox="1"/>
          <p:nvPr/>
        </p:nvSpPr>
        <p:spPr>
          <a:xfrm>
            <a:off x="981075" y="5405430"/>
            <a:ext cx="3143491" cy="1500505"/>
          </a:xfrm>
          <a:prstGeom prst="rect">
            <a:avLst/>
          </a:prstGeom>
          <a:noFill/>
          <a:ln>
            <a:noFill/>
          </a:ln>
        </p:spPr>
        <p:txBody>
          <a:bodyPr anchorCtr="0" anchor="t" bIns="0" lIns="0" spcFirstLastPara="1" rIns="0" wrap="square" tIns="0">
            <a:spAutoFit/>
          </a:bodyPr>
          <a:lstStyle/>
          <a:p>
            <a:pPr indent="-302260" lvl="1" marL="604519" marR="0" rtl="0" algn="just">
              <a:lnSpc>
                <a:spcPct val="140014"/>
              </a:lnSpc>
              <a:spcBef>
                <a:spcPts val="0"/>
              </a:spcBef>
              <a:spcAft>
                <a:spcPts val="0"/>
              </a:spcAft>
              <a:buClr>
                <a:srgbClr val="FFFFFF"/>
              </a:buClr>
              <a:buSzPts val="2799"/>
              <a:buFont typeface="Arial"/>
              <a:buChar char="•"/>
            </a:pPr>
            <a:r>
              <a:rPr b="0" i="0" lang="en-US" sz="2799" u="none" cap="none" strike="noStrike">
                <a:solidFill>
                  <a:srgbClr val="FFFFFF"/>
                </a:solidFill>
                <a:latin typeface="Poppins"/>
                <a:ea typeface="Poppins"/>
                <a:cs typeface="Poppins"/>
                <a:sym typeface="Poppins"/>
              </a:rPr>
              <a:t>Nearby Pharmacies and Clinics</a:t>
            </a:r>
            <a:endParaRPr/>
          </a:p>
        </p:txBody>
      </p:sp>
      <p:sp>
        <p:nvSpPr>
          <p:cNvPr id="451" name="Google Shape;451;p22"/>
          <p:cNvSpPr txBox="1"/>
          <p:nvPr/>
        </p:nvSpPr>
        <p:spPr>
          <a:xfrm>
            <a:off x="4715116" y="5380872"/>
            <a:ext cx="3143491" cy="1500505"/>
          </a:xfrm>
          <a:prstGeom prst="rect">
            <a:avLst/>
          </a:prstGeom>
          <a:noFill/>
          <a:ln>
            <a:noFill/>
          </a:ln>
        </p:spPr>
        <p:txBody>
          <a:bodyPr anchorCtr="0" anchor="t" bIns="0" lIns="0" spcFirstLastPara="1" rIns="0" wrap="square" tIns="0">
            <a:spAutoFit/>
          </a:bodyPr>
          <a:lstStyle/>
          <a:p>
            <a:pPr indent="-302260" lvl="1" marL="604519" marR="0" rtl="0" algn="just">
              <a:lnSpc>
                <a:spcPct val="140014"/>
              </a:lnSpc>
              <a:spcBef>
                <a:spcPts val="0"/>
              </a:spcBef>
              <a:spcAft>
                <a:spcPts val="0"/>
              </a:spcAft>
              <a:buClr>
                <a:srgbClr val="FFFFFF"/>
              </a:buClr>
              <a:buSzPts val="2799"/>
              <a:buFont typeface="Arial"/>
              <a:buChar char="•"/>
            </a:pPr>
            <a:r>
              <a:rPr b="0" i="0" lang="en-US" sz="2799" u="none" cap="none" strike="noStrike">
                <a:solidFill>
                  <a:srgbClr val="FFFFFF"/>
                </a:solidFill>
                <a:latin typeface="Poppins"/>
                <a:ea typeface="Poppins"/>
                <a:cs typeface="Poppins"/>
                <a:sym typeface="Poppins"/>
              </a:rPr>
              <a:t>Real-Time Stock Availability</a:t>
            </a:r>
            <a:endParaRPr/>
          </a:p>
        </p:txBody>
      </p:sp>
      <p:sp>
        <p:nvSpPr>
          <p:cNvPr id="452" name="Google Shape;452;p22"/>
          <p:cNvSpPr txBox="1"/>
          <p:nvPr/>
        </p:nvSpPr>
        <p:spPr>
          <a:xfrm>
            <a:off x="8309867" y="5405430"/>
            <a:ext cx="3143491" cy="1005205"/>
          </a:xfrm>
          <a:prstGeom prst="rect">
            <a:avLst/>
          </a:prstGeom>
          <a:noFill/>
          <a:ln>
            <a:noFill/>
          </a:ln>
        </p:spPr>
        <p:txBody>
          <a:bodyPr anchorCtr="0" anchor="t" bIns="0" lIns="0" spcFirstLastPara="1" rIns="0" wrap="square" tIns="0">
            <a:spAutoFit/>
          </a:bodyPr>
          <a:lstStyle/>
          <a:p>
            <a:pPr indent="-302260" lvl="1" marL="604519" marR="0" rtl="0" algn="just">
              <a:lnSpc>
                <a:spcPct val="140014"/>
              </a:lnSpc>
              <a:spcBef>
                <a:spcPts val="0"/>
              </a:spcBef>
              <a:spcAft>
                <a:spcPts val="0"/>
              </a:spcAft>
              <a:buClr>
                <a:srgbClr val="FFFFFF"/>
              </a:buClr>
              <a:buSzPts val="2799"/>
              <a:buFont typeface="Arial"/>
              <a:buChar char="•"/>
            </a:pPr>
            <a:r>
              <a:rPr b="0" i="0" lang="en-US" sz="2799" u="none" cap="none" strike="noStrike">
                <a:solidFill>
                  <a:srgbClr val="FFFFFF"/>
                </a:solidFill>
                <a:latin typeface="Poppins"/>
                <a:ea typeface="Poppins"/>
                <a:cs typeface="Poppins"/>
                <a:sym typeface="Poppins"/>
              </a:rPr>
              <a:t>Global Accessibility</a:t>
            </a:r>
            <a:endParaRPr/>
          </a:p>
        </p:txBody>
      </p:sp>
    </p:spTree>
  </p:cSld>
  <p:clrMapOvr>
    <a:masterClrMapping/>
  </p:clrMapOvr>
  <p:transition spd="slow">
    <p:push/>
  </p:transition>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grpSp>
        <p:nvGrpSpPr>
          <p:cNvPr id="461" name="Google Shape;461;p23"/>
          <p:cNvGrpSpPr/>
          <p:nvPr/>
        </p:nvGrpSpPr>
        <p:grpSpPr>
          <a:xfrm>
            <a:off x="-1253768" y="-947732"/>
            <a:ext cx="13625853" cy="10006447"/>
            <a:chOff x="0" y="-38100"/>
            <a:chExt cx="3588702" cy="2635443"/>
          </a:xfrm>
        </p:grpSpPr>
        <p:sp>
          <p:nvSpPr>
            <p:cNvPr id="462" name="Google Shape;462;p23"/>
            <p:cNvSpPr/>
            <p:nvPr/>
          </p:nvSpPr>
          <p:spPr>
            <a:xfrm>
              <a:off x="0" y="0"/>
              <a:ext cx="3588702" cy="2597343"/>
            </a:xfrm>
            <a:custGeom>
              <a:rect b="b" l="l" r="r" t="t"/>
              <a:pathLst>
                <a:path extrusionOk="0" h="2597343" w="3588702">
                  <a:moveTo>
                    <a:pt x="56818" y="0"/>
                  </a:moveTo>
                  <a:lnTo>
                    <a:pt x="3531884" y="0"/>
                  </a:lnTo>
                  <a:cubicBezTo>
                    <a:pt x="3563264" y="0"/>
                    <a:pt x="3588702" y="25438"/>
                    <a:pt x="3588702" y="56818"/>
                  </a:cubicBezTo>
                  <a:lnTo>
                    <a:pt x="3588702" y="2540525"/>
                  </a:lnTo>
                  <a:cubicBezTo>
                    <a:pt x="3588702" y="2555594"/>
                    <a:pt x="3582716" y="2570046"/>
                    <a:pt x="3572060" y="2580701"/>
                  </a:cubicBezTo>
                  <a:cubicBezTo>
                    <a:pt x="3561405" y="2591357"/>
                    <a:pt x="3546953" y="2597343"/>
                    <a:pt x="3531884" y="2597343"/>
                  </a:cubicBezTo>
                  <a:lnTo>
                    <a:pt x="56818" y="2597343"/>
                  </a:lnTo>
                  <a:cubicBezTo>
                    <a:pt x="41749" y="2597343"/>
                    <a:pt x="27297" y="2591357"/>
                    <a:pt x="16642" y="2580701"/>
                  </a:cubicBezTo>
                  <a:cubicBezTo>
                    <a:pt x="5986" y="2570046"/>
                    <a:pt x="0" y="2555594"/>
                    <a:pt x="0" y="2540525"/>
                  </a:cubicBezTo>
                  <a:lnTo>
                    <a:pt x="0" y="56818"/>
                  </a:lnTo>
                  <a:cubicBezTo>
                    <a:pt x="0" y="41749"/>
                    <a:pt x="5986" y="27297"/>
                    <a:pt x="16642" y="16642"/>
                  </a:cubicBezTo>
                  <a:cubicBezTo>
                    <a:pt x="27297" y="5986"/>
                    <a:pt x="41749" y="0"/>
                    <a:pt x="56818" y="0"/>
                  </a:cubicBezTo>
                  <a:close/>
                </a:path>
              </a:pathLst>
            </a:custGeom>
            <a:solidFill>
              <a:srgbClr val="0485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23"/>
            <p:cNvSpPr txBox="1"/>
            <p:nvPr/>
          </p:nvSpPr>
          <p:spPr>
            <a:xfrm>
              <a:off x="0" y="-38100"/>
              <a:ext cx="3588702" cy="2635443"/>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64" name="Google Shape;464;p23"/>
          <p:cNvGrpSpPr/>
          <p:nvPr/>
        </p:nvGrpSpPr>
        <p:grpSpPr>
          <a:xfrm>
            <a:off x="-755259" y="8914054"/>
            <a:ext cx="19043259" cy="3230761"/>
            <a:chOff x="0" y="-38100"/>
            <a:chExt cx="5015509" cy="850900"/>
          </a:xfrm>
        </p:grpSpPr>
        <p:sp>
          <p:nvSpPr>
            <p:cNvPr id="465" name="Google Shape;465;p23"/>
            <p:cNvSpPr/>
            <p:nvPr/>
          </p:nvSpPr>
          <p:spPr>
            <a:xfrm>
              <a:off x="0" y="0"/>
              <a:ext cx="5015509" cy="812800"/>
            </a:xfrm>
            <a:custGeom>
              <a:rect b="b" l="l" r="r" t="t"/>
              <a:pathLst>
                <a:path extrusionOk="0" h="812800" w="5015509">
                  <a:moveTo>
                    <a:pt x="20734" y="0"/>
                  </a:moveTo>
                  <a:lnTo>
                    <a:pt x="4994775" y="0"/>
                  </a:lnTo>
                  <a:cubicBezTo>
                    <a:pt x="5000274" y="0"/>
                    <a:pt x="5005548" y="2184"/>
                    <a:pt x="5009436" y="6073"/>
                  </a:cubicBezTo>
                  <a:cubicBezTo>
                    <a:pt x="5013324" y="9961"/>
                    <a:pt x="5015509" y="15235"/>
                    <a:pt x="5015509" y="20734"/>
                  </a:cubicBezTo>
                  <a:lnTo>
                    <a:pt x="5015509" y="792066"/>
                  </a:lnTo>
                  <a:cubicBezTo>
                    <a:pt x="5015509" y="797565"/>
                    <a:pt x="5013324" y="802839"/>
                    <a:pt x="5009436" y="806727"/>
                  </a:cubicBezTo>
                  <a:cubicBezTo>
                    <a:pt x="5005548" y="810616"/>
                    <a:pt x="5000274" y="812800"/>
                    <a:pt x="4994775" y="812800"/>
                  </a:cubicBezTo>
                  <a:lnTo>
                    <a:pt x="20734" y="812800"/>
                  </a:lnTo>
                  <a:cubicBezTo>
                    <a:pt x="15235" y="812800"/>
                    <a:pt x="9961" y="810616"/>
                    <a:pt x="6073" y="806727"/>
                  </a:cubicBezTo>
                  <a:cubicBezTo>
                    <a:pt x="2184" y="802839"/>
                    <a:pt x="0" y="797565"/>
                    <a:pt x="0" y="792066"/>
                  </a:cubicBezTo>
                  <a:lnTo>
                    <a:pt x="0" y="20734"/>
                  </a:lnTo>
                  <a:cubicBezTo>
                    <a:pt x="0" y="15235"/>
                    <a:pt x="2184" y="9961"/>
                    <a:pt x="6073" y="6073"/>
                  </a:cubicBezTo>
                  <a:cubicBezTo>
                    <a:pt x="9961" y="2184"/>
                    <a:pt x="15235" y="0"/>
                    <a:pt x="2073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23"/>
            <p:cNvSpPr txBox="1"/>
            <p:nvPr/>
          </p:nvSpPr>
          <p:spPr>
            <a:xfrm>
              <a:off x="0" y="-38100"/>
              <a:ext cx="5015509" cy="8509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67" name="Google Shape;467;p23"/>
          <p:cNvGrpSpPr/>
          <p:nvPr/>
        </p:nvGrpSpPr>
        <p:grpSpPr>
          <a:xfrm>
            <a:off x="-1253768" y="8914054"/>
            <a:ext cx="15921577" cy="3230761"/>
            <a:chOff x="0" y="-38100"/>
            <a:chExt cx="4193337" cy="850900"/>
          </a:xfrm>
        </p:grpSpPr>
        <p:sp>
          <p:nvSpPr>
            <p:cNvPr id="468" name="Google Shape;468;p23"/>
            <p:cNvSpPr/>
            <p:nvPr/>
          </p:nvSpPr>
          <p:spPr>
            <a:xfrm>
              <a:off x="0" y="0"/>
              <a:ext cx="4193337" cy="812800"/>
            </a:xfrm>
            <a:custGeom>
              <a:rect b="b" l="l" r="r" t="t"/>
              <a:pathLst>
                <a:path extrusionOk="0" h="812800" w="4193337">
                  <a:moveTo>
                    <a:pt x="24799" y="0"/>
                  </a:moveTo>
                  <a:lnTo>
                    <a:pt x="4168538" y="0"/>
                  </a:lnTo>
                  <a:cubicBezTo>
                    <a:pt x="4175115" y="0"/>
                    <a:pt x="4181423" y="2613"/>
                    <a:pt x="4186074" y="7263"/>
                  </a:cubicBezTo>
                  <a:cubicBezTo>
                    <a:pt x="4190724" y="11914"/>
                    <a:pt x="4193337" y="18222"/>
                    <a:pt x="4193337" y="24799"/>
                  </a:cubicBezTo>
                  <a:lnTo>
                    <a:pt x="4193337" y="788001"/>
                  </a:lnTo>
                  <a:cubicBezTo>
                    <a:pt x="4193337" y="794578"/>
                    <a:pt x="4190724" y="800886"/>
                    <a:pt x="4186074" y="805537"/>
                  </a:cubicBezTo>
                  <a:cubicBezTo>
                    <a:pt x="4181423" y="810187"/>
                    <a:pt x="4175115" y="812800"/>
                    <a:pt x="4168538" y="812800"/>
                  </a:cubicBezTo>
                  <a:lnTo>
                    <a:pt x="24799" y="812800"/>
                  </a:lnTo>
                  <a:cubicBezTo>
                    <a:pt x="18222" y="812800"/>
                    <a:pt x="11914" y="810187"/>
                    <a:pt x="7263" y="805537"/>
                  </a:cubicBezTo>
                  <a:cubicBezTo>
                    <a:pt x="2613" y="800886"/>
                    <a:pt x="0" y="794578"/>
                    <a:pt x="0" y="788001"/>
                  </a:cubicBezTo>
                  <a:lnTo>
                    <a:pt x="0" y="24799"/>
                  </a:lnTo>
                  <a:cubicBezTo>
                    <a:pt x="0" y="18222"/>
                    <a:pt x="2613" y="11914"/>
                    <a:pt x="7263" y="7263"/>
                  </a:cubicBezTo>
                  <a:cubicBezTo>
                    <a:pt x="11914" y="2613"/>
                    <a:pt x="18222" y="0"/>
                    <a:pt x="24799" y="0"/>
                  </a:cubicBezTo>
                  <a:close/>
                </a:path>
              </a:pathLst>
            </a:custGeom>
            <a:solidFill>
              <a:srgbClr val="14B1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23"/>
            <p:cNvSpPr txBox="1"/>
            <p:nvPr/>
          </p:nvSpPr>
          <p:spPr>
            <a:xfrm>
              <a:off x="0" y="-38100"/>
              <a:ext cx="4193337" cy="8509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70" name="Google Shape;470;p23"/>
          <p:cNvGrpSpPr/>
          <p:nvPr/>
        </p:nvGrpSpPr>
        <p:grpSpPr>
          <a:xfrm>
            <a:off x="-5375442" y="8914054"/>
            <a:ext cx="14519442" cy="3230761"/>
            <a:chOff x="0" y="-38100"/>
            <a:chExt cx="3824051" cy="850900"/>
          </a:xfrm>
        </p:grpSpPr>
        <p:sp>
          <p:nvSpPr>
            <p:cNvPr id="471" name="Google Shape;471;p23"/>
            <p:cNvSpPr/>
            <p:nvPr/>
          </p:nvSpPr>
          <p:spPr>
            <a:xfrm>
              <a:off x="0" y="0"/>
              <a:ext cx="3824051" cy="812800"/>
            </a:xfrm>
            <a:custGeom>
              <a:rect b="b" l="l" r="r" t="t"/>
              <a:pathLst>
                <a:path extrusionOk="0" h="812800" w="3824051">
                  <a:moveTo>
                    <a:pt x="27194" y="0"/>
                  </a:moveTo>
                  <a:lnTo>
                    <a:pt x="3796857" y="0"/>
                  </a:lnTo>
                  <a:cubicBezTo>
                    <a:pt x="3811875" y="0"/>
                    <a:pt x="3824051" y="12175"/>
                    <a:pt x="3824051" y="27194"/>
                  </a:cubicBezTo>
                  <a:lnTo>
                    <a:pt x="3824051" y="785606"/>
                  </a:lnTo>
                  <a:cubicBezTo>
                    <a:pt x="3824051" y="800625"/>
                    <a:pt x="3811875" y="812800"/>
                    <a:pt x="3796857" y="812800"/>
                  </a:cubicBezTo>
                  <a:lnTo>
                    <a:pt x="27194" y="812800"/>
                  </a:lnTo>
                  <a:cubicBezTo>
                    <a:pt x="12175" y="812800"/>
                    <a:pt x="0" y="800625"/>
                    <a:pt x="0" y="785606"/>
                  </a:cubicBezTo>
                  <a:lnTo>
                    <a:pt x="0" y="27194"/>
                  </a:lnTo>
                  <a:cubicBezTo>
                    <a:pt x="0" y="12175"/>
                    <a:pt x="12175" y="0"/>
                    <a:pt x="27194" y="0"/>
                  </a:cubicBezTo>
                  <a:close/>
                </a:path>
              </a:pathLst>
            </a:custGeom>
            <a:solidFill>
              <a:srgbClr val="109A9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23"/>
            <p:cNvSpPr txBox="1"/>
            <p:nvPr/>
          </p:nvSpPr>
          <p:spPr>
            <a:xfrm>
              <a:off x="0" y="-38100"/>
              <a:ext cx="3824051" cy="8509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473" name="Google Shape;473;p23"/>
          <p:cNvSpPr/>
          <p:nvPr/>
        </p:nvSpPr>
        <p:spPr>
          <a:xfrm>
            <a:off x="16332399" y="8815111"/>
            <a:ext cx="1325616" cy="1294283"/>
          </a:xfrm>
          <a:custGeom>
            <a:rect b="b" l="l" r="r" t="t"/>
            <a:pathLst>
              <a:path extrusionOk="0" h="1294283" w="1325616">
                <a:moveTo>
                  <a:pt x="0" y="0"/>
                </a:moveTo>
                <a:lnTo>
                  <a:pt x="1325615" y="0"/>
                </a:lnTo>
                <a:lnTo>
                  <a:pt x="1325615" y="1294283"/>
                </a:lnTo>
                <a:lnTo>
                  <a:pt x="0" y="1294283"/>
                </a:lnTo>
                <a:lnTo>
                  <a:pt x="0" y="0"/>
                </a:lnTo>
                <a:close/>
              </a:path>
            </a:pathLst>
          </a:custGeom>
          <a:blipFill rotWithShape="1">
            <a:blip r:embed="rId3">
              <a:alphaModFix/>
            </a:blip>
            <a:stretch>
              <a:fillRect b="0" l="0" r="0" t="0"/>
            </a:stretch>
          </a:blipFill>
          <a:ln>
            <a:noFill/>
          </a:ln>
        </p:spPr>
      </p:sp>
      <p:grpSp>
        <p:nvGrpSpPr>
          <p:cNvPr id="474" name="Google Shape;474;p23"/>
          <p:cNvGrpSpPr/>
          <p:nvPr/>
        </p:nvGrpSpPr>
        <p:grpSpPr>
          <a:xfrm>
            <a:off x="1028700" y="2306619"/>
            <a:ext cx="5501478" cy="192288"/>
            <a:chOff x="0" y="-38100"/>
            <a:chExt cx="1448949" cy="50643"/>
          </a:xfrm>
        </p:grpSpPr>
        <p:sp>
          <p:nvSpPr>
            <p:cNvPr id="475" name="Google Shape;475;p23"/>
            <p:cNvSpPr/>
            <p:nvPr/>
          </p:nvSpPr>
          <p:spPr>
            <a:xfrm>
              <a:off x="0" y="0"/>
              <a:ext cx="1448949" cy="12543"/>
            </a:xfrm>
            <a:custGeom>
              <a:rect b="b" l="l" r="r" t="t"/>
              <a:pathLst>
                <a:path extrusionOk="0" h="12543" w="1448949">
                  <a:moveTo>
                    <a:pt x="6272" y="0"/>
                  </a:moveTo>
                  <a:lnTo>
                    <a:pt x="1442677" y="0"/>
                  </a:lnTo>
                  <a:cubicBezTo>
                    <a:pt x="1444341" y="0"/>
                    <a:pt x="1445936" y="661"/>
                    <a:pt x="1447112" y="1837"/>
                  </a:cubicBezTo>
                  <a:cubicBezTo>
                    <a:pt x="1448288" y="3013"/>
                    <a:pt x="1448949" y="4608"/>
                    <a:pt x="1448949" y="6272"/>
                  </a:cubicBezTo>
                  <a:lnTo>
                    <a:pt x="1448949" y="6272"/>
                  </a:lnTo>
                  <a:cubicBezTo>
                    <a:pt x="1448949" y="7935"/>
                    <a:pt x="1448288" y="9530"/>
                    <a:pt x="1447112" y="10706"/>
                  </a:cubicBezTo>
                  <a:cubicBezTo>
                    <a:pt x="1445936" y="11882"/>
                    <a:pt x="1444341" y="12543"/>
                    <a:pt x="1442677" y="12543"/>
                  </a:cubicBezTo>
                  <a:lnTo>
                    <a:pt x="6272" y="12543"/>
                  </a:lnTo>
                  <a:cubicBezTo>
                    <a:pt x="4608" y="12543"/>
                    <a:pt x="3013" y="11882"/>
                    <a:pt x="1837" y="10706"/>
                  </a:cubicBezTo>
                  <a:cubicBezTo>
                    <a:pt x="661" y="9530"/>
                    <a:pt x="0" y="7935"/>
                    <a:pt x="0" y="6272"/>
                  </a:cubicBezTo>
                  <a:lnTo>
                    <a:pt x="0" y="6272"/>
                  </a:lnTo>
                  <a:cubicBezTo>
                    <a:pt x="0" y="4608"/>
                    <a:pt x="661" y="3013"/>
                    <a:pt x="1837" y="1837"/>
                  </a:cubicBezTo>
                  <a:cubicBezTo>
                    <a:pt x="3013" y="661"/>
                    <a:pt x="4608" y="0"/>
                    <a:pt x="627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23"/>
            <p:cNvSpPr txBox="1"/>
            <p:nvPr/>
          </p:nvSpPr>
          <p:spPr>
            <a:xfrm>
              <a:off x="0" y="-38100"/>
              <a:ext cx="1448949" cy="50643"/>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477" name="Google Shape;477;p23"/>
          <p:cNvSpPr/>
          <p:nvPr/>
        </p:nvSpPr>
        <p:spPr>
          <a:xfrm>
            <a:off x="13007061" y="500010"/>
            <a:ext cx="4650953" cy="8141712"/>
          </a:xfrm>
          <a:custGeom>
            <a:rect b="b" l="l" r="r" t="t"/>
            <a:pathLst>
              <a:path extrusionOk="0" h="8141712" w="4650953">
                <a:moveTo>
                  <a:pt x="0" y="0"/>
                </a:moveTo>
                <a:lnTo>
                  <a:pt x="4650953" y="0"/>
                </a:lnTo>
                <a:lnTo>
                  <a:pt x="4650953" y="8141713"/>
                </a:lnTo>
                <a:lnTo>
                  <a:pt x="0" y="8141713"/>
                </a:lnTo>
                <a:lnTo>
                  <a:pt x="0" y="0"/>
                </a:lnTo>
                <a:close/>
              </a:path>
            </a:pathLst>
          </a:custGeom>
          <a:blipFill rotWithShape="1">
            <a:blip r:embed="rId4">
              <a:alphaModFix/>
            </a:blip>
            <a:stretch>
              <a:fillRect b="0" l="0" r="0" t="0"/>
            </a:stretch>
          </a:blipFill>
          <a:ln>
            <a:noFill/>
          </a:ln>
        </p:spPr>
      </p:sp>
      <p:sp>
        <p:nvSpPr>
          <p:cNvPr id="478" name="Google Shape;478;p23"/>
          <p:cNvSpPr/>
          <p:nvPr/>
        </p:nvSpPr>
        <p:spPr>
          <a:xfrm>
            <a:off x="2749529" y="3515618"/>
            <a:ext cx="2427281" cy="1981268"/>
          </a:xfrm>
          <a:custGeom>
            <a:rect b="b" l="l" r="r" t="t"/>
            <a:pathLst>
              <a:path extrusionOk="0" h="1981268" w="2427281">
                <a:moveTo>
                  <a:pt x="0" y="0"/>
                </a:moveTo>
                <a:lnTo>
                  <a:pt x="2427280" y="0"/>
                </a:lnTo>
                <a:lnTo>
                  <a:pt x="2427280" y="1981268"/>
                </a:lnTo>
                <a:lnTo>
                  <a:pt x="0" y="1981268"/>
                </a:lnTo>
                <a:lnTo>
                  <a:pt x="0" y="0"/>
                </a:lnTo>
                <a:close/>
              </a:path>
            </a:pathLst>
          </a:custGeom>
          <a:blipFill rotWithShape="1">
            <a:blip r:embed="rId5">
              <a:alphaModFix/>
            </a:blip>
            <a:stretch>
              <a:fillRect b="0" l="0" r="0" t="0"/>
            </a:stretch>
          </a:blipFill>
          <a:ln>
            <a:noFill/>
          </a:ln>
        </p:spPr>
      </p:sp>
      <p:sp>
        <p:nvSpPr>
          <p:cNvPr id="479" name="Google Shape;479;p23"/>
          <p:cNvSpPr/>
          <p:nvPr/>
        </p:nvSpPr>
        <p:spPr>
          <a:xfrm>
            <a:off x="7311668" y="3515618"/>
            <a:ext cx="2251464" cy="2026317"/>
          </a:xfrm>
          <a:custGeom>
            <a:rect b="b" l="l" r="r" t="t"/>
            <a:pathLst>
              <a:path extrusionOk="0" h="2026317" w="2251464">
                <a:moveTo>
                  <a:pt x="0" y="0"/>
                </a:moveTo>
                <a:lnTo>
                  <a:pt x="2251464" y="0"/>
                </a:lnTo>
                <a:lnTo>
                  <a:pt x="2251464" y="2026318"/>
                </a:lnTo>
                <a:lnTo>
                  <a:pt x="0" y="2026318"/>
                </a:lnTo>
                <a:lnTo>
                  <a:pt x="0" y="0"/>
                </a:lnTo>
                <a:close/>
              </a:path>
            </a:pathLst>
          </a:custGeom>
          <a:blipFill rotWithShape="1">
            <a:blip r:embed="rId6">
              <a:alphaModFix/>
            </a:blip>
            <a:stretch>
              <a:fillRect b="0" l="0" r="0" t="0"/>
            </a:stretch>
          </a:blipFill>
          <a:ln>
            <a:noFill/>
          </a:ln>
        </p:spPr>
      </p:sp>
      <p:sp>
        <p:nvSpPr>
          <p:cNvPr id="480" name="Google Shape;480;p23"/>
          <p:cNvSpPr txBox="1"/>
          <p:nvPr/>
        </p:nvSpPr>
        <p:spPr>
          <a:xfrm>
            <a:off x="1028700" y="966651"/>
            <a:ext cx="11819566" cy="1122680"/>
          </a:xfrm>
          <a:prstGeom prst="rect">
            <a:avLst/>
          </a:prstGeom>
          <a:noFill/>
          <a:ln>
            <a:noFill/>
          </a:ln>
        </p:spPr>
        <p:txBody>
          <a:bodyPr anchorCtr="0" anchor="t" bIns="0" lIns="0" spcFirstLastPara="1" rIns="0" wrap="square" tIns="0">
            <a:spAutoFit/>
          </a:bodyPr>
          <a:lstStyle/>
          <a:p>
            <a:pPr indent="0" lvl="0" marL="0" marR="0" rtl="0" algn="l">
              <a:lnSpc>
                <a:spcPct val="107000"/>
              </a:lnSpc>
              <a:spcBef>
                <a:spcPts val="0"/>
              </a:spcBef>
              <a:spcAft>
                <a:spcPts val="0"/>
              </a:spcAft>
              <a:buNone/>
            </a:pPr>
            <a:r>
              <a:rPr b="1" i="0" lang="en-US" sz="8000" u="none" cap="none" strike="noStrike">
                <a:solidFill>
                  <a:srgbClr val="FFFFFF"/>
                </a:solidFill>
                <a:latin typeface="Antonio"/>
                <a:ea typeface="Antonio"/>
                <a:cs typeface="Antonio"/>
                <a:sym typeface="Antonio"/>
              </a:rPr>
              <a:t>DIGITAL HEALTH CARD</a:t>
            </a:r>
            <a:endParaRPr/>
          </a:p>
        </p:txBody>
      </p:sp>
      <p:sp>
        <p:nvSpPr>
          <p:cNvPr id="481" name="Google Shape;481;p23"/>
          <p:cNvSpPr txBox="1"/>
          <p:nvPr/>
        </p:nvSpPr>
        <p:spPr>
          <a:xfrm>
            <a:off x="2336803" y="5610052"/>
            <a:ext cx="3252733" cy="1500505"/>
          </a:xfrm>
          <a:prstGeom prst="rect">
            <a:avLst/>
          </a:prstGeom>
          <a:noFill/>
          <a:ln>
            <a:noFill/>
          </a:ln>
        </p:spPr>
        <p:txBody>
          <a:bodyPr anchorCtr="0" anchor="t" bIns="0" lIns="0" spcFirstLastPara="1" rIns="0" wrap="square" tIns="0">
            <a:spAutoFit/>
          </a:bodyPr>
          <a:lstStyle/>
          <a:p>
            <a:pPr indent="-302260" lvl="1" marL="604519" marR="0" rtl="0" algn="just">
              <a:lnSpc>
                <a:spcPct val="140014"/>
              </a:lnSpc>
              <a:spcBef>
                <a:spcPts val="0"/>
              </a:spcBef>
              <a:spcAft>
                <a:spcPts val="0"/>
              </a:spcAft>
              <a:buClr>
                <a:srgbClr val="FFFFFF"/>
              </a:buClr>
              <a:buSzPts val="2799"/>
              <a:buFont typeface="Arial"/>
              <a:buChar char="•"/>
            </a:pPr>
            <a:r>
              <a:rPr b="0" i="0" lang="en-US" sz="2799" u="none" cap="none" strike="noStrike">
                <a:solidFill>
                  <a:srgbClr val="FFFFFF"/>
                </a:solidFill>
                <a:latin typeface="Poppins"/>
                <a:ea typeface="Poppins"/>
                <a:cs typeface="Poppins"/>
                <a:sym typeface="Poppins"/>
              </a:rPr>
              <a:t>Medication Overview Page</a:t>
            </a:r>
            <a:endParaRPr/>
          </a:p>
          <a:p>
            <a:pPr indent="0" lvl="0" marL="0" marR="0" rtl="0" algn="just">
              <a:lnSpc>
                <a:spcPct val="140014"/>
              </a:lnSpc>
              <a:spcBef>
                <a:spcPts val="0"/>
              </a:spcBef>
              <a:spcAft>
                <a:spcPts val="0"/>
              </a:spcAft>
              <a:buNone/>
            </a:pPr>
            <a:r>
              <a:t/>
            </a:r>
            <a:endParaRPr b="0" i="0" sz="2799" u="none" cap="none" strike="noStrike">
              <a:solidFill>
                <a:srgbClr val="FFFFFF"/>
              </a:solidFill>
              <a:latin typeface="Poppins"/>
              <a:ea typeface="Poppins"/>
              <a:cs typeface="Poppins"/>
              <a:sym typeface="Poppins"/>
            </a:endParaRPr>
          </a:p>
        </p:txBody>
      </p:sp>
      <p:sp>
        <p:nvSpPr>
          <p:cNvPr id="482" name="Google Shape;482;p23"/>
          <p:cNvSpPr txBox="1"/>
          <p:nvPr/>
        </p:nvSpPr>
        <p:spPr>
          <a:xfrm>
            <a:off x="6811034" y="5610052"/>
            <a:ext cx="3252733" cy="1500505"/>
          </a:xfrm>
          <a:prstGeom prst="rect">
            <a:avLst/>
          </a:prstGeom>
          <a:noFill/>
          <a:ln>
            <a:noFill/>
          </a:ln>
        </p:spPr>
        <p:txBody>
          <a:bodyPr anchorCtr="0" anchor="t" bIns="0" lIns="0" spcFirstLastPara="1" rIns="0" wrap="square" tIns="0">
            <a:spAutoFit/>
          </a:bodyPr>
          <a:lstStyle/>
          <a:p>
            <a:pPr indent="-302260" lvl="1" marL="604519" marR="0" rtl="0" algn="just">
              <a:lnSpc>
                <a:spcPct val="140014"/>
              </a:lnSpc>
              <a:spcBef>
                <a:spcPts val="0"/>
              </a:spcBef>
              <a:spcAft>
                <a:spcPts val="0"/>
              </a:spcAft>
              <a:buClr>
                <a:srgbClr val="FFFFFF"/>
              </a:buClr>
              <a:buSzPts val="2799"/>
              <a:buFont typeface="Arial"/>
              <a:buChar char="•"/>
            </a:pPr>
            <a:r>
              <a:rPr b="0" i="0" lang="en-US" sz="2799" u="none" cap="none" strike="noStrike">
                <a:solidFill>
                  <a:srgbClr val="FFFFFF"/>
                </a:solidFill>
                <a:latin typeface="Poppins"/>
                <a:ea typeface="Poppins"/>
                <a:cs typeface="Poppins"/>
                <a:sym typeface="Poppins"/>
              </a:rPr>
              <a:t>Social Sharing Options</a:t>
            </a:r>
            <a:endParaRPr/>
          </a:p>
          <a:p>
            <a:pPr indent="0" lvl="0" marL="0" marR="0" rtl="0" algn="just">
              <a:lnSpc>
                <a:spcPct val="140014"/>
              </a:lnSpc>
              <a:spcBef>
                <a:spcPts val="0"/>
              </a:spcBef>
              <a:spcAft>
                <a:spcPts val="0"/>
              </a:spcAft>
              <a:buNone/>
            </a:pPr>
            <a:r>
              <a:t/>
            </a:r>
            <a:endParaRPr b="0" i="0" sz="2799" u="none" cap="none" strike="noStrike">
              <a:solidFill>
                <a:srgbClr val="FFFFFF"/>
              </a:solidFill>
              <a:latin typeface="Poppins"/>
              <a:ea typeface="Poppins"/>
              <a:cs typeface="Poppins"/>
              <a:sym typeface="Poppins"/>
            </a:endParaRPr>
          </a:p>
        </p:txBody>
      </p:sp>
    </p:spTree>
  </p:cSld>
  <p:clrMapOvr>
    <a:masterClrMapping/>
  </p:clrMapOvr>
  <p:transition spd="slow">
    <p:push/>
  </p:transition>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grpSp>
        <p:nvGrpSpPr>
          <p:cNvPr id="491" name="Google Shape;491;p24"/>
          <p:cNvGrpSpPr/>
          <p:nvPr/>
        </p:nvGrpSpPr>
        <p:grpSpPr>
          <a:xfrm>
            <a:off x="-1253768" y="-947732"/>
            <a:ext cx="13625853" cy="10006447"/>
            <a:chOff x="0" y="-38100"/>
            <a:chExt cx="3588702" cy="2635443"/>
          </a:xfrm>
        </p:grpSpPr>
        <p:sp>
          <p:nvSpPr>
            <p:cNvPr id="492" name="Google Shape;492;p24"/>
            <p:cNvSpPr/>
            <p:nvPr/>
          </p:nvSpPr>
          <p:spPr>
            <a:xfrm>
              <a:off x="0" y="0"/>
              <a:ext cx="3588702" cy="2597343"/>
            </a:xfrm>
            <a:custGeom>
              <a:rect b="b" l="l" r="r" t="t"/>
              <a:pathLst>
                <a:path extrusionOk="0" h="2597343" w="3588702">
                  <a:moveTo>
                    <a:pt x="56818" y="0"/>
                  </a:moveTo>
                  <a:lnTo>
                    <a:pt x="3531884" y="0"/>
                  </a:lnTo>
                  <a:cubicBezTo>
                    <a:pt x="3563264" y="0"/>
                    <a:pt x="3588702" y="25438"/>
                    <a:pt x="3588702" y="56818"/>
                  </a:cubicBezTo>
                  <a:lnTo>
                    <a:pt x="3588702" y="2540525"/>
                  </a:lnTo>
                  <a:cubicBezTo>
                    <a:pt x="3588702" y="2555594"/>
                    <a:pt x="3582716" y="2570046"/>
                    <a:pt x="3572060" y="2580701"/>
                  </a:cubicBezTo>
                  <a:cubicBezTo>
                    <a:pt x="3561405" y="2591357"/>
                    <a:pt x="3546953" y="2597343"/>
                    <a:pt x="3531884" y="2597343"/>
                  </a:cubicBezTo>
                  <a:lnTo>
                    <a:pt x="56818" y="2597343"/>
                  </a:lnTo>
                  <a:cubicBezTo>
                    <a:pt x="41749" y="2597343"/>
                    <a:pt x="27297" y="2591357"/>
                    <a:pt x="16642" y="2580701"/>
                  </a:cubicBezTo>
                  <a:cubicBezTo>
                    <a:pt x="5986" y="2570046"/>
                    <a:pt x="0" y="2555594"/>
                    <a:pt x="0" y="2540525"/>
                  </a:cubicBezTo>
                  <a:lnTo>
                    <a:pt x="0" y="56818"/>
                  </a:lnTo>
                  <a:cubicBezTo>
                    <a:pt x="0" y="41749"/>
                    <a:pt x="5986" y="27297"/>
                    <a:pt x="16642" y="16642"/>
                  </a:cubicBezTo>
                  <a:cubicBezTo>
                    <a:pt x="27297" y="5986"/>
                    <a:pt x="41749" y="0"/>
                    <a:pt x="56818" y="0"/>
                  </a:cubicBezTo>
                  <a:close/>
                </a:path>
              </a:pathLst>
            </a:custGeom>
            <a:solidFill>
              <a:srgbClr val="0485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24"/>
            <p:cNvSpPr txBox="1"/>
            <p:nvPr/>
          </p:nvSpPr>
          <p:spPr>
            <a:xfrm>
              <a:off x="0" y="-38100"/>
              <a:ext cx="3588702" cy="2635443"/>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94" name="Google Shape;494;p24"/>
          <p:cNvGrpSpPr/>
          <p:nvPr/>
        </p:nvGrpSpPr>
        <p:grpSpPr>
          <a:xfrm>
            <a:off x="-755259" y="8914054"/>
            <a:ext cx="19043259" cy="3230761"/>
            <a:chOff x="0" y="-38100"/>
            <a:chExt cx="5015509" cy="850900"/>
          </a:xfrm>
        </p:grpSpPr>
        <p:sp>
          <p:nvSpPr>
            <p:cNvPr id="495" name="Google Shape;495;p24"/>
            <p:cNvSpPr/>
            <p:nvPr/>
          </p:nvSpPr>
          <p:spPr>
            <a:xfrm>
              <a:off x="0" y="0"/>
              <a:ext cx="5015509" cy="812800"/>
            </a:xfrm>
            <a:custGeom>
              <a:rect b="b" l="l" r="r" t="t"/>
              <a:pathLst>
                <a:path extrusionOk="0" h="812800" w="5015509">
                  <a:moveTo>
                    <a:pt x="20734" y="0"/>
                  </a:moveTo>
                  <a:lnTo>
                    <a:pt x="4994775" y="0"/>
                  </a:lnTo>
                  <a:cubicBezTo>
                    <a:pt x="5000274" y="0"/>
                    <a:pt x="5005548" y="2184"/>
                    <a:pt x="5009436" y="6073"/>
                  </a:cubicBezTo>
                  <a:cubicBezTo>
                    <a:pt x="5013324" y="9961"/>
                    <a:pt x="5015509" y="15235"/>
                    <a:pt x="5015509" y="20734"/>
                  </a:cubicBezTo>
                  <a:lnTo>
                    <a:pt x="5015509" y="792066"/>
                  </a:lnTo>
                  <a:cubicBezTo>
                    <a:pt x="5015509" y="797565"/>
                    <a:pt x="5013324" y="802839"/>
                    <a:pt x="5009436" y="806727"/>
                  </a:cubicBezTo>
                  <a:cubicBezTo>
                    <a:pt x="5005548" y="810616"/>
                    <a:pt x="5000274" y="812800"/>
                    <a:pt x="4994775" y="812800"/>
                  </a:cubicBezTo>
                  <a:lnTo>
                    <a:pt x="20734" y="812800"/>
                  </a:lnTo>
                  <a:cubicBezTo>
                    <a:pt x="15235" y="812800"/>
                    <a:pt x="9961" y="810616"/>
                    <a:pt x="6073" y="806727"/>
                  </a:cubicBezTo>
                  <a:cubicBezTo>
                    <a:pt x="2184" y="802839"/>
                    <a:pt x="0" y="797565"/>
                    <a:pt x="0" y="792066"/>
                  </a:cubicBezTo>
                  <a:lnTo>
                    <a:pt x="0" y="20734"/>
                  </a:lnTo>
                  <a:cubicBezTo>
                    <a:pt x="0" y="15235"/>
                    <a:pt x="2184" y="9961"/>
                    <a:pt x="6073" y="6073"/>
                  </a:cubicBezTo>
                  <a:cubicBezTo>
                    <a:pt x="9961" y="2184"/>
                    <a:pt x="15235" y="0"/>
                    <a:pt x="2073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24"/>
            <p:cNvSpPr txBox="1"/>
            <p:nvPr/>
          </p:nvSpPr>
          <p:spPr>
            <a:xfrm>
              <a:off x="0" y="-38100"/>
              <a:ext cx="5015509" cy="8509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97" name="Google Shape;497;p24"/>
          <p:cNvGrpSpPr/>
          <p:nvPr/>
        </p:nvGrpSpPr>
        <p:grpSpPr>
          <a:xfrm>
            <a:off x="-1253768" y="8914054"/>
            <a:ext cx="15921577" cy="3230761"/>
            <a:chOff x="0" y="-38100"/>
            <a:chExt cx="4193337" cy="850900"/>
          </a:xfrm>
        </p:grpSpPr>
        <p:sp>
          <p:nvSpPr>
            <p:cNvPr id="498" name="Google Shape;498;p24"/>
            <p:cNvSpPr/>
            <p:nvPr/>
          </p:nvSpPr>
          <p:spPr>
            <a:xfrm>
              <a:off x="0" y="0"/>
              <a:ext cx="4193337" cy="812800"/>
            </a:xfrm>
            <a:custGeom>
              <a:rect b="b" l="l" r="r" t="t"/>
              <a:pathLst>
                <a:path extrusionOk="0" h="812800" w="4193337">
                  <a:moveTo>
                    <a:pt x="24799" y="0"/>
                  </a:moveTo>
                  <a:lnTo>
                    <a:pt x="4168538" y="0"/>
                  </a:lnTo>
                  <a:cubicBezTo>
                    <a:pt x="4175115" y="0"/>
                    <a:pt x="4181423" y="2613"/>
                    <a:pt x="4186074" y="7263"/>
                  </a:cubicBezTo>
                  <a:cubicBezTo>
                    <a:pt x="4190724" y="11914"/>
                    <a:pt x="4193337" y="18222"/>
                    <a:pt x="4193337" y="24799"/>
                  </a:cubicBezTo>
                  <a:lnTo>
                    <a:pt x="4193337" y="788001"/>
                  </a:lnTo>
                  <a:cubicBezTo>
                    <a:pt x="4193337" y="794578"/>
                    <a:pt x="4190724" y="800886"/>
                    <a:pt x="4186074" y="805537"/>
                  </a:cubicBezTo>
                  <a:cubicBezTo>
                    <a:pt x="4181423" y="810187"/>
                    <a:pt x="4175115" y="812800"/>
                    <a:pt x="4168538" y="812800"/>
                  </a:cubicBezTo>
                  <a:lnTo>
                    <a:pt x="24799" y="812800"/>
                  </a:lnTo>
                  <a:cubicBezTo>
                    <a:pt x="18222" y="812800"/>
                    <a:pt x="11914" y="810187"/>
                    <a:pt x="7263" y="805537"/>
                  </a:cubicBezTo>
                  <a:cubicBezTo>
                    <a:pt x="2613" y="800886"/>
                    <a:pt x="0" y="794578"/>
                    <a:pt x="0" y="788001"/>
                  </a:cubicBezTo>
                  <a:lnTo>
                    <a:pt x="0" y="24799"/>
                  </a:lnTo>
                  <a:cubicBezTo>
                    <a:pt x="0" y="18222"/>
                    <a:pt x="2613" y="11914"/>
                    <a:pt x="7263" y="7263"/>
                  </a:cubicBezTo>
                  <a:cubicBezTo>
                    <a:pt x="11914" y="2613"/>
                    <a:pt x="18222" y="0"/>
                    <a:pt x="24799" y="0"/>
                  </a:cubicBezTo>
                  <a:close/>
                </a:path>
              </a:pathLst>
            </a:custGeom>
            <a:solidFill>
              <a:srgbClr val="14B1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24"/>
            <p:cNvSpPr txBox="1"/>
            <p:nvPr/>
          </p:nvSpPr>
          <p:spPr>
            <a:xfrm>
              <a:off x="0" y="-38100"/>
              <a:ext cx="4193337" cy="8509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500" name="Google Shape;500;p24"/>
          <p:cNvGrpSpPr/>
          <p:nvPr/>
        </p:nvGrpSpPr>
        <p:grpSpPr>
          <a:xfrm>
            <a:off x="-5375442" y="8914054"/>
            <a:ext cx="14519442" cy="3230761"/>
            <a:chOff x="0" y="-38100"/>
            <a:chExt cx="3824051" cy="850900"/>
          </a:xfrm>
        </p:grpSpPr>
        <p:sp>
          <p:nvSpPr>
            <p:cNvPr id="501" name="Google Shape;501;p24"/>
            <p:cNvSpPr/>
            <p:nvPr/>
          </p:nvSpPr>
          <p:spPr>
            <a:xfrm>
              <a:off x="0" y="0"/>
              <a:ext cx="3824051" cy="812800"/>
            </a:xfrm>
            <a:custGeom>
              <a:rect b="b" l="l" r="r" t="t"/>
              <a:pathLst>
                <a:path extrusionOk="0" h="812800" w="3824051">
                  <a:moveTo>
                    <a:pt x="27194" y="0"/>
                  </a:moveTo>
                  <a:lnTo>
                    <a:pt x="3796857" y="0"/>
                  </a:lnTo>
                  <a:cubicBezTo>
                    <a:pt x="3811875" y="0"/>
                    <a:pt x="3824051" y="12175"/>
                    <a:pt x="3824051" y="27194"/>
                  </a:cubicBezTo>
                  <a:lnTo>
                    <a:pt x="3824051" y="785606"/>
                  </a:lnTo>
                  <a:cubicBezTo>
                    <a:pt x="3824051" y="800625"/>
                    <a:pt x="3811875" y="812800"/>
                    <a:pt x="3796857" y="812800"/>
                  </a:cubicBezTo>
                  <a:lnTo>
                    <a:pt x="27194" y="812800"/>
                  </a:lnTo>
                  <a:cubicBezTo>
                    <a:pt x="12175" y="812800"/>
                    <a:pt x="0" y="800625"/>
                    <a:pt x="0" y="785606"/>
                  </a:cubicBezTo>
                  <a:lnTo>
                    <a:pt x="0" y="27194"/>
                  </a:lnTo>
                  <a:cubicBezTo>
                    <a:pt x="0" y="12175"/>
                    <a:pt x="12175" y="0"/>
                    <a:pt x="27194" y="0"/>
                  </a:cubicBezTo>
                  <a:close/>
                </a:path>
              </a:pathLst>
            </a:custGeom>
            <a:solidFill>
              <a:srgbClr val="109A9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24"/>
            <p:cNvSpPr txBox="1"/>
            <p:nvPr/>
          </p:nvSpPr>
          <p:spPr>
            <a:xfrm>
              <a:off x="0" y="-38100"/>
              <a:ext cx="3824051" cy="8509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503" name="Google Shape;503;p24"/>
          <p:cNvSpPr/>
          <p:nvPr/>
        </p:nvSpPr>
        <p:spPr>
          <a:xfrm>
            <a:off x="16368813" y="423496"/>
            <a:ext cx="1325616" cy="1294283"/>
          </a:xfrm>
          <a:custGeom>
            <a:rect b="b" l="l" r="r" t="t"/>
            <a:pathLst>
              <a:path extrusionOk="0" h="1294283" w="1325616">
                <a:moveTo>
                  <a:pt x="0" y="0"/>
                </a:moveTo>
                <a:lnTo>
                  <a:pt x="1325615" y="0"/>
                </a:lnTo>
                <a:lnTo>
                  <a:pt x="1325615" y="1294283"/>
                </a:lnTo>
                <a:lnTo>
                  <a:pt x="0" y="1294283"/>
                </a:lnTo>
                <a:lnTo>
                  <a:pt x="0" y="0"/>
                </a:lnTo>
                <a:close/>
              </a:path>
            </a:pathLst>
          </a:custGeom>
          <a:blipFill rotWithShape="1">
            <a:blip r:embed="rId3">
              <a:alphaModFix/>
            </a:blip>
            <a:stretch>
              <a:fillRect b="0" l="0" r="0" t="0"/>
            </a:stretch>
          </a:blipFill>
          <a:ln>
            <a:noFill/>
          </a:ln>
        </p:spPr>
      </p:sp>
      <p:grpSp>
        <p:nvGrpSpPr>
          <p:cNvPr id="504" name="Google Shape;504;p24"/>
          <p:cNvGrpSpPr/>
          <p:nvPr/>
        </p:nvGrpSpPr>
        <p:grpSpPr>
          <a:xfrm>
            <a:off x="1028700" y="2306619"/>
            <a:ext cx="5501478" cy="192288"/>
            <a:chOff x="0" y="-38100"/>
            <a:chExt cx="1448949" cy="50643"/>
          </a:xfrm>
        </p:grpSpPr>
        <p:sp>
          <p:nvSpPr>
            <p:cNvPr id="505" name="Google Shape;505;p24"/>
            <p:cNvSpPr/>
            <p:nvPr/>
          </p:nvSpPr>
          <p:spPr>
            <a:xfrm>
              <a:off x="0" y="0"/>
              <a:ext cx="1448949" cy="12543"/>
            </a:xfrm>
            <a:custGeom>
              <a:rect b="b" l="l" r="r" t="t"/>
              <a:pathLst>
                <a:path extrusionOk="0" h="12543" w="1448949">
                  <a:moveTo>
                    <a:pt x="6272" y="0"/>
                  </a:moveTo>
                  <a:lnTo>
                    <a:pt x="1442677" y="0"/>
                  </a:lnTo>
                  <a:cubicBezTo>
                    <a:pt x="1444341" y="0"/>
                    <a:pt x="1445936" y="661"/>
                    <a:pt x="1447112" y="1837"/>
                  </a:cubicBezTo>
                  <a:cubicBezTo>
                    <a:pt x="1448288" y="3013"/>
                    <a:pt x="1448949" y="4608"/>
                    <a:pt x="1448949" y="6272"/>
                  </a:cubicBezTo>
                  <a:lnTo>
                    <a:pt x="1448949" y="6272"/>
                  </a:lnTo>
                  <a:cubicBezTo>
                    <a:pt x="1448949" y="7935"/>
                    <a:pt x="1448288" y="9530"/>
                    <a:pt x="1447112" y="10706"/>
                  </a:cubicBezTo>
                  <a:cubicBezTo>
                    <a:pt x="1445936" y="11882"/>
                    <a:pt x="1444341" y="12543"/>
                    <a:pt x="1442677" y="12543"/>
                  </a:cubicBezTo>
                  <a:lnTo>
                    <a:pt x="6272" y="12543"/>
                  </a:lnTo>
                  <a:cubicBezTo>
                    <a:pt x="4608" y="12543"/>
                    <a:pt x="3013" y="11882"/>
                    <a:pt x="1837" y="10706"/>
                  </a:cubicBezTo>
                  <a:cubicBezTo>
                    <a:pt x="661" y="9530"/>
                    <a:pt x="0" y="7935"/>
                    <a:pt x="0" y="6272"/>
                  </a:cubicBezTo>
                  <a:lnTo>
                    <a:pt x="0" y="6272"/>
                  </a:lnTo>
                  <a:cubicBezTo>
                    <a:pt x="0" y="4608"/>
                    <a:pt x="661" y="3013"/>
                    <a:pt x="1837" y="1837"/>
                  </a:cubicBezTo>
                  <a:cubicBezTo>
                    <a:pt x="3013" y="661"/>
                    <a:pt x="4608" y="0"/>
                    <a:pt x="627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24"/>
            <p:cNvSpPr txBox="1"/>
            <p:nvPr/>
          </p:nvSpPr>
          <p:spPr>
            <a:xfrm>
              <a:off x="0" y="-38100"/>
              <a:ext cx="1448949" cy="50643"/>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507" name="Google Shape;507;p24"/>
          <p:cNvSpPr/>
          <p:nvPr/>
        </p:nvSpPr>
        <p:spPr>
          <a:xfrm>
            <a:off x="11443681" y="2001469"/>
            <a:ext cx="7268699" cy="7057246"/>
          </a:xfrm>
          <a:custGeom>
            <a:rect b="b" l="l" r="r" t="t"/>
            <a:pathLst>
              <a:path extrusionOk="0" h="7057246" w="7268699">
                <a:moveTo>
                  <a:pt x="0" y="0"/>
                </a:moveTo>
                <a:lnTo>
                  <a:pt x="7268698" y="0"/>
                </a:lnTo>
                <a:lnTo>
                  <a:pt x="7268698" y="7057246"/>
                </a:lnTo>
                <a:lnTo>
                  <a:pt x="0" y="7057246"/>
                </a:lnTo>
                <a:lnTo>
                  <a:pt x="0" y="0"/>
                </a:lnTo>
                <a:close/>
              </a:path>
            </a:pathLst>
          </a:custGeom>
          <a:blipFill rotWithShape="1">
            <a:blip r:embed="rId4">
              <a:alphaModFix/>
            </a:blip>
            <a:stretch>
              <a:fillRect b="0" l="0" r="0" t="0"/>
            </a:stretch>
          </a:blipFill>
          <a:ln>
            <a:noFill/>
          </a:ln>
        </p:spPr>
      </p:sp>
      <p:sp>
        <p:nvSpPr>
          <p:cNvPr id="508" name="Google Shape;508;p24"/>
          <p:cNvSpPr/>
          <p:nvPr/>
        </p:nvSpPr>
        <p:spPr>
          <a:xfrm>
            <a:off x="2743284" y="4421710"/>
            <a:ext cx="6558087" cy="4147780"/>
          </a:xfrm>
          <a:custGeom>
            <a:rect b="b" l="l" r="r" t="t"/>
            <a:pathLst>
              <a:path extrusionOk="0" h="4147780" w="6558087">
                <a:moveTo>
                  <a:pt x="0" y="0"/>
                </a:moveTo>
                <a:lnTo>
                  <a:pt x="6558087" y="0"/>
                </a:lnTo>
                <a:lnTo>
                  <a:pt x="6558087" y="4147780"/>
                </a:lnTo>
                <a:lnTo>
                  <a:pt x="0" y="4147780"/>
                </a:lnTo>
                <a:lnTo>
                  <a:pt x="0" y="0"/>
                </a:lnTo>
                <a:close/>
              </a:path>
            </a:pathLst>
          </a:custGeom>
          <a:blipFill rotWithShape="1">
            <a:blip r:embed="rId5">
              <a:alphaModFix/>
            </a:blip>
            <a:stretch>
              <a:fillRect b="-4978" l="-3297" r="-3660" t="-2774"/>
            </a:stretch>
          </a:blipFill>
          <a:ln>
            <a:noFill/>
          </a:ln>
        </p:spPr>
      </p:sp>
      <p:sp>
        <p:nvSpPr>
          <p:cNvPr id="509" name="Google Shape;509;p24"/>
          <p:cNvSpPr txBox="1"/>
          <p:nvPr/>
        </p:nvSpPr>
        <p:spPr>
          <a:xfrm>
            <a:off x="981075" y="1223826"/>
            <a:ext cx="11819566" cy="1122680"/>
          </a:xfrm>
          <a:prstGeom prst="rect">
            <a:avLst/>
          </a:prstGeom>
          <a:noFill/>
          <a:ln>
            <a:noFill/>
          </a:ln>
        </p:spPr>
        <p:txBody>
          <a:bodyPr anchorCtr="0" anchor="t" bIns="0" lIns="0" spcFirstLastPara="1" rIns="0" wrap="square" tIns="0">
            <a:spAutoFit/>
          </a:bodyPr>
          <a:lstStyle/>
          <a:p>
            <a:pPr indent="0" lvl="0" marL="0" marR="0" rtl="0" algn="l">
              <a:lnSpc>
                <a:spcPct val="107000"/>
              </a:lnSpc>
              <a:spcBef>
                <a:spcPts val="0"/>
              </a:spcBef>
              <a:spcAft>
                <a:spcPts val="0"/>
              </a:spcAft>
              <a:buNone/>
            </a:pPr>
            <a:r>
              <a:rPr b="1" i="0" lang="en-US" sz="8000" u="none" cap="none" strike="noStrike">
                <a:solidFill>
                  <a:srgbClr val="FFFFFF"/>
                </a:solidFill>
                <a:latin typeface="Antonio"/>
                <a:ea typeface="Antonio"/>
                <a:cs typeface="Antonio"/>
                <a:sym typeface="Antonio"/>
              </a:rPr>
              <a:t>MOOD RATING TRACKER</a:t>
            </a:r>
            <a:endParaRPr/>
          </a:p>
        </p:txBody>
      </p:sp>
      <p:sp>
        <p:nvSpPr>
          <p:cNvPr id="510" name="Google Shape;510;p24"/>
          <p:cNvSpPr txBox="1"/>
          <p:nvPr/>
        </p:nvSpPr>
        <p:spPr>
          <a:xfrm>
            <a:off x="600975" y="2756105"/>
            <a:ext cx="8045396" cy="1005205"/>
          </a:xfrm>
          <a:prstGeom prst="rect">
            <a:avLst/>
          </a:prstGeom>
          <a:noFill/>
          <a:ln>
            <a:noFill/>
          </a:ln>
        </p:spPr>
        <p:txBody>
          <a:bodyPr anchorCtr="0" anchor="t" bIns="0" lIns="0" spcFirstLastPara="1" rIns="0" wrap="square" tIns="0">
            <a:spAutoFit/>
          </a:bodyPr>
          <a:lstStyle/>
          <a:p>
            <a:pPr indent="-302260" lvl="1" marL="604519" marR="0" rtl="0" algn="l">
              <a:lnSpc>
                <a:spcPct val="140014"/>
              </a:lnSpc>
              <a:spcBef>
                <a:spcPts val="0"/>
              </a:spcBef>
              <a:spcAft>
                <a:spcPts val="0"/>
              </a:spcAft>
              <a:buClr>
                <a:srgbClr val="FFFFFF"/>
              </a:buClr>
              <a:buSzPts val="2799"/>
              <a:buFont typeface="Arial"/>
              <a:buChar char="•"/>
            </a:pPr>
            <a:r>
              <a:rPr b="0" i="0" lang="en-US" sz="2799" u="none" cap="none" strike="noStrike">
                <a:solidFill>
                  <a:srgbClr val="FFFFFF"/>
                </a:solidFill>
                <a:latin typeface="Poppins"/>
                <a:ea typeface="Poppins"/>
                <a:cs typeface="Poppins"/>
                <a:sym typeface="Poppins"/>
              </a:rPr>
              <a:t>Tracks how the user feels after consuming medication</a:t>
            </a:r>
            <a:endParaRPr/>
          </a:p>
        </p:txBody>
      </p:sp>
    </p:spTree>
  </p:cSld>
  <p:clrMapOvr>
    <a:masterClrMapping/>
  </p:clrMapOvr>
  <p:transition spd="slow">
    <p:push/>
  </p:transition>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8" name="Shape 518"/>
        <p:cNvGrpSpPr/>
        <p:nvPr/>
      </p:nvGrpSpPr>
      <p:grpSpPr>
        <a:xfrm>
          <a:off x="0" y="0"/>
          <a:ext cx="0" cy="0"/>
          <a:chOff x="0" y="0"/>
          <a:chExt cx="0" cy="0"/>
        </a:xfrm>
      </p:grpSpPr>
      <p:grpSp>
        <p:nvGrpSpPr>
          <p:cNvPr id="519" name="Google Shape;519;p25"/>
          <p:cNvGrpSpPr/>
          <p:nvPr/>
        </p:nvGrpSpPr>
        <p:grpSpPr>
          <a:xfrm>
            <a:off x="-1253768" y="-748147"/>
            <a:ext cx="13625853" cy="10006447"/>
            <a:chOff x="0" y="-38100"/>
            <a:chExt cx="3588702" cy="2635443"/>
          </a:xfrm>
        </p:grpSpPr>
        <p:sp>
          <p:nvSpPr>
            <p:cNvPr id="520" name="Google Shape;520;p25"/>
            <p:cNvSpPr/>
            <p:nvPr/>
          </p:nvSpPr>
          <p:spPr>
            <a:xfrm>
              <a:off x="0" y="0"/>
              <a:ext cx="3588702" cy="2597343"/>
            </a:xfrm>
            <a:custGeom>
              <a:rect b="b" l="l" r="r" t="t"/>
              <a:pathLst>
                <a:path extrusionOk="0" h="2597343" w="3588702">
                  <a:moveTo>
                    <a:pt x="56818" y="0"/>
                  </a:moveTo>
                  <a:lnTo>
                    <a:pt x="3531884" y="0"/>
                  </a:lnTo>
                  <a:cubicBezTo>
                    <a:pt x="3563264" y="0"/>
                    <a:pt x="3588702" y="25438"/>
                    <a:pt x="3588702" y="56818"/>
                  </a:cubicBezTo>
                  <a:lnTo>
                    <a:pt x="3588702" y="2540525"/>
                  </a:lnTo>
                  <a:cubicBezTo>
                    <a:pt x="3588702" y="2555594"/>
                    <a:pt x="3582716" y="2570046"/>
                    <a:pt x="3572060" y="2580701"/>
                  </a:cubicBezTo>
                  <a:cubicBezTo>
                    <a:pt x="3561405" y="2591357"/>
                    <a:pt x="3546953" y="2597343"/>
                    <a:pt x="3531884" y="2597343"/>
                  </a:cubicBezTo>
                  <a:lnTo>
                    <a:pt x="56818" y="2597343"/>
                  </a:lnTo>
                  <a:cubicBezTo>
                    <a:pt x="41749" y="2597343"/>
                    <a:pt x="27297" y="2591357"/>
                    <a:pt x="16642" y="2580701"/>
                  </a:cubicBezTo>
                  <a:cubicBezTo>
                    <a:pt x="5986" y="2570046"/>
                    <a:pt x="0" y="2555594"/>
                    <a:pt x="0" y="2540525"/>
                  </a:cubicBezTo>
                  <a:lnTo>
                    <a:pt x="0" y="56818"/>
                  </a:lnTo>
                  <a:cubicBezTo>
                    <a:pt x="0" y="41749"/>
                    <a:pt x="5986" y="27297"/>
                    <a:pt x="16642" y="16642"/>
                  </a:cubicBezTo>
                  <a:cubicBezTo>
                    <a:pt x="27297" y="5986"/>
                    <a:pt x="41749" y="0"/>
                    <a:pt x="56818" y="0"/>
                  </a:cubicBezTo>
                  <a:close/>
                </a:path>
              </a:pathLst>
            </a:custGeom>
            <a:solidFill>
              <a:srgbClr val="0485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25"/>
            <p:cNvSpPr txBox="1"/>
            <p:nvPr/>
          </p:nvSpPr>
          <p:spPr>
            <a:xfrm>
              <a:off x="0" y="-38100"/>
              <a:ext cx="3588702" cy="2635443"/>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522" name="Google Shape;522;p25"/>
          <p:cNvGrpSpPr/>
          <p:nvPr/>
        </p:nvGrpSpPr>
        <p:grpSpPr>
          <a:xfrm>
            <a:off x="-755259" y="8914054"/>
            <a:ext cx="19043259" cy="3230761"/>
            <a:chOff x="0" y="-38100"/>
            <a:chExt cx="5015509" cy="850900"/>
          </a:xfrm>
        </p:grpSpPr>
        <p:sp>
          <p:nvSpPr>
            <p:cNvPr id="523" name="Google Shape;523;p25"/>
            <p:cNvSpPr/>
            <p:nvPr/>
          </p:nvSpPr>
          <p:spPr>
            <a:xfrm>
              <a:off x="0" y="0"/>
              <a:ext cx="5015509" cy="812800"/>
            </a:xfrm>
            <a:custGeom>
              <a:rect b="b" l="l" r="r" t="t"/>
              <a:pathLst>
                <a:path extrusionOk="0" h="812800" w="5015509">
                  <a:moveTo>
                    <a:pt x="20734" y="0"/>
                  </a:moveTo>
                  <a:lnTo>
                    <a:pt x="4994775" y="0"/>
                  </a:lnTo>
                  <a:cubicBezTo>
                    <a:pt x="5000274" y="0"/>
                    <a:pt x="5005548" y="2184"/>
                    <a:pt x="5009436" y="6073"/>
                  </a:cubicBezTo>
                  <a:cubicBezTo>
                    <a:pt x="5013324" y="9961"/>
                    <a:pt x="5015509" y="15235"/>
                    <a:pt x="5015509" y="20734"/>
                  </a:cubicBezTo>
                  <a:lnTo>
                    <a:pt x="5015509" y="792066"/>
                  </a:lnTo>
                  <a:cubicBezTo>
                    <a:pt x="5015509" y="797565"/>
                    <a:pt x="5013324" y="802839"/>
                    <a:pt x="5009436" y="806727"/>
                  </a:cubicBezTo>
                  <a:cubicBezTo>
                    <a:pt x="5005548" y="810616"/>
                    <a:pt x="5000274" y="812800"/>
                    <a:pt x="4994775" y="812800"/>
                  </a:cubicBezTo>
                  <a:lnTo>
                    <a:pt x="20734" y="812800"/>
                  </a:lnTo>
                  <a:cubicBezTo>
                    <a:pt x="15235" y="812800"/>
                    <a:pt x="9961" y="810616"/>
                    <a:pt x="6073" y="806727"/>
                  </a:cubicBezTo>
                  <a:cubicBezTo>
                    <a:pt x="2184" y="802839"/>
                    <a:pt x="0" y="797565"/>
                    <a:pt x="0" y="792066"/>
                  </a:cubicBezTo>
                  <a:lnTo>
                    <a:pt x="0" y="20734"/>
                  </a:lnTo>
                  <a:cubicBezTo>
                    <a:pt x="0" y="15235"/>
                    <a:pt x="2184" y="9961"/>
                    <a:pt x="6073" y="6073"/>
                  </a:cubicBezTo>
                  <a:cubicBezTo>
                    <a:pt x="9961" y="2184"/>
                    <a:pt x="15235" y="0"/>
                    <a:pt x="2073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25"/>
            <p:cNvSpPr txBox="1"/>
            <p:nvPr/>
          </p:nvSpPr>
          <p:spPr>
            <a:xfrm>
              <a:off x="0" y="-38100"/>
              <a:ext cx="5015509" cy="8509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525" name="Google Shape;525;p25"/>
          <p:cNvGrpSpPr/>
          <p:nvPr/>
        </p:nvGrpSpPr>
        <p:grpSpPr>
          <a:xfrm>
            <a:off x="-1253768" y="8914054"/>
            <a:ext cx="15921577" cy="3230761"/>
            <a:chOff x="0" y="-38100"/>
            <a:chExt cx="4193337" cy="850900"/>
          </a:xfrm>
        </p:grpSpPr>
        <p:sp>
          <p:nvSpPr>
            <p:cNvPr id="526" name="Google Shape;526;p25"/>
            <p:cNvSpPr/>
            <p:nvPr/>
          </p:nvSpPr>
          <p:spPr>
            <a:xfrm>
              <a:off x="0" y="0"/>
              <a:ext cx="4193337" cy="812800"/>
            </a:xfrm>
            <a:custGeom>
              <a:rect b="b" l="l" r="r" t="t"/>
              <a:pathLst>
                <a:path extrusionOk="0" h="812800" w="4193337">
                  <a:moveTo>
                    <a:pt x="24799" y="0"/>
                  </a:moveTo>
                  <a:lnTo>
                    <a:pt x="4168538" y="0"/>
                  </a:lnTo>
                  <a:cubicBezTo>
                    <a:pt x="4175115" y="0"/>
                    <a:pt x="4181423" y="2613"/>
                    <a:pt x="4186074" y="7263"/>
                  </a:cubicBezTo>
                  <a:cubicBezTo>
                    <a:pt x="4190724" y="11914"/>
                    <a:pt x="4193337" y="18222"/>
                    <a:pt x="4193337" y="24799"/>
                  </a:cubicBezTo>
                  <a:lnTo>
                    <a:pt x="4193337" y="788001"/>
                  </a:lnTo>
                  <a:cubicBezTo>
                    <a:pt x="4193337" y="794578"/>
                    <a:pt x="4190724" y="800886"/>
                    <a:pt x="4186074" y="805537"/>
                  </a:cubicBezTo>
                  <a:cubicBezTo>
                    <a:pt x="4181423" y="810187"/>
                    <a:pt x="4175115" y="812800"/>
                    <a:pt x="4168538" y="812800"/>
                  </a:cubicBezTo>
                  <a:lnTo>
                    <a:pt x="24799" y="812800"/>
                  </a:lnTo>
                  <a:cubicBezTo>
                    <a:pt x="18222" y="812800"/>
                    <a:pt x="11914" y="810187"/>
                    <a:pt x="7263" y="805537"/>
                  </a:cubicBezTo>
                  <a:cubicBezTo>
                    <a:pt x="2613" y="800886"/>
                    <a:pt x="0" y="794578"/>
                    <a:pt x="0" y="788001"/>
                  </a:cubicBezTo>
                  <a:lnTo>
                    <a:pt x="0" y="24799"/>
                  </a:lnTo>
                  <a:cubicBezTo>
                    <a:pt x="0" y="18222"/>
                    <a:pt x="2613" y="11914"/>
                    <a:pt x="7263" y="7263"/>
                  </a:cubicBezTo>
                  <a:cubicBezTo>
                    <a:pt x="11914" y="2613"/>
                    <a:pt x="18222" y="0"/>
                    <a:pt x="24799" y="0"/>
                  </a:cubicBezTo>
                  <a:close/>
                </a:path>
              </a:pathLst>
            </a:custGeom>
            <a:solidFill>
              <a:srgbClr val="14B1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25"/>
            <p:cNvSpPr txBox="1"/>
            <p:nvPr/>
          </p:nvSpPr>
          <p:spPr>
            <a:xfrm>
              <a:off x="0" y="-38100"/>
              <a:ext cx="4193337" cy="8509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528" name="Google Shape;528;p25"/>
          <p:cNvGrpSpPr/>
          <p:nvPr/>
        </p:nvGrpSpPr>
        <p:grpSpPr>
          <a:xfrm>
            <a:off x="-5375442" y="8914054"/>
            <a:ext cx="14519442" cy="3230761"/>
            <a:chOff x="0" y="-38100"/>
            <a:chExt cx="3824051" cy="850900"/>
          </a:xfrm>
        </p:grpSpPr>
        <p:sp>
          <p:nvSpPr>
            <p:cNvPr id="529" name="Google Shape;529;p25"/>
            <p:cNvSpPr/>
            <p:nvPr/>
          </p:nvSpPr>
          <p:spPr>
            <a:xfrm>
              <a:off x="0" y="0"/>
              <a:ext cx="3824051" cy="812800"/>
            </a:xfrm>
            <a:custGeom>
              <a:rect b="b" l="l" r="r" t="t"/>
              <a:pathLst>
                <a:path extrusionOk="0" h="812800" w="3824051">
                  <a:moveTo>
                    <a:pt x="27194" y="0"/>
                  </a:moveTo>
                  <a:lnTo>
                    <a:pt x="3796857" y="0"/>
                  </a:lnTo>
                  <a:cubicBezTo>
                    <a:pt x="3811875" y="0"/>
                    <a:pt x="3824051" y="12175"/>
                    <a:pt x="3824051" y="27194"/>
                  </a:cubicBezTo>
                  <a:lnTo>
                    <a:pt x="3824051" y="785606"/>
                  </a:lnTo>
                  <a:cubicBezTo>
                    <a:pt x="3824051" y="800625"/>
                    <a:pt x="3811875" y="812800"/>
                    <a:pt x="3796857" y="812800"/>
                  </a:cubicBezTo>
                  <a:lnTo>
                    <a:pt x="27194" y="812800"/>
                  </a:lnTo>
                  <a:cubicBezTo>
                    <a:pt x="12175" y="812800"/>
                    <a:pt x="0" y="800625"/>
                    <a:pt x="0" y="785606"/>
                  </a:cubicBezTo>
                  <a:lnTo>
                    <a:pt x="0" y="27194"/>
                  </a:lnTo>
                  <a:cubicBezTo>
                    <a:pt x="0" y="12175"/>
                    <a:pt x="12175" y="0"/>
                    <a:pt x="27194" y="0"/>
                  </a:cubicBezTo>
                  <a:close/>
                </a:path>
              </a:pathLst>
            </a:custGeom>
            <a:solidFill>
              <a:srgbClr val="109A9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25"/>
            <p:cNvSpPr txBox="1"/>
            <p:nvPr/>
          </p:nvSpPr>
          <p:spPr>
            <a:xfrm>
              <a:off x="0" y="-38100"/>
              <a:ext cx="3824051" cy="8509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531" name="Google Shape;531;p25"/>
          <p:cNvSpPr/>
          <p:nvPr/>
        </p:nvSpPr>
        <p:spPr>
          <a:xfrm>
            <a:off x="9891124" y="392576"/>
            <a:ext cx="4961921" cy="5617705"/>
          </a:xfrm>
          <a:custGeom>
            <a:rect b="b" l="l" r="r" t="t"/>
            <a:pathLst>
              <a:path extrusionOk="0" h="5617705" w="4961921">
                <a:moveTo>
                  <a:pt x="0" y="0"/>
                </a:moveTo>
                <a:lnTo>
                  <a:pt x="4961921" y="0"/>
                </a:lnTo>
                <a:lnTo>
                  <a:pt x="4961921" y="5617705"/>
                </a:lnTo>
                <a:lnTo>
                  <a:pt x="0" y="5617705"/>
                </a:lnTo>
                <a:lnTo>
                  <a:pt x="0" y="0"/>
                </a:lnTo>
                <a:close/>
              </a:path>
            </a:pathLst>
          </a:custGeom>
          <a:blipFill rotWithShape="1">
            <a:blip r:embed="rId3">
              <a:alphaModFix/>
            </a:blip>
            <a:stretch>
              <a:fillRect b="-91490" l="0" r="0" t="0"/>
            </a:stretch>
          </a:blipFill>
          <a:ln cap="sq" cmpd="sng" w="9525">
            <a:solidFill>
              <a:srgbClr val="000000"/>
            </a:solidFill>
            <a:prstDash val="solid"/>
            <a:miter lim="8000"/>
            <a:headEnd len="sm" w="sm" type="none"/>
            <a:tailEnd len="sm" w="sm" type="none"/>
          </a:ln>
        </p:spPr>
      </p:sp>
      <p:sp>
        <p:nvSpPr>
          <p:cNvPr id="532" name="Google Shape;532;p25"/>
          <p:cNvSpPr/>
          <p:nvPr/>
        </p:nvSpPr>
        <p:spPr>
          <a:xfrm>
            <a:off x="13472572" y="6146091"/>
            <a:ext cx="4384173" cy="3945318"/>
          </a:xfrm>
          <a:custGeom>
            <a:rect b="b" l="l" r="r" t="t"/>
            <a:pathLst>
              <a:path extrusionOk="0" h="3945318" w="4384173">
                <a:moveTo>
                  <a:pt x="0" y="0"/>
                </a:moveTo>
                <a:lnTo>
                  <a:pt x="4384173" y="0"/>
                </a:lnTo>
                <a:lnTo>
                  <a:pt x="4384173" y="3945318"/>
                </a:lnTo>
                <a:lnTo>
                  <a:pt x="0" y="3945318"/>
                </a:lnTo>
                <a:lnTo>
                  <a:pt x="0" y="0"/>
                </a:lnTo>
                <a:close/>
              </a:path>
            </a:pathLst>
          </a:custGeom>
          <a:blipFill rotWithShape="1">
            <a:blip r:embed="rId3">
              <a:alphaModFix/>
            </a:blip>
            <a:stretch>
              <a:fillRect b="-51384" l="0" r="0" t="-89527"/>
            </a:stretch>
          </a:blipFill>
          <a:ln cap="sq" cmpd="sng" w="9525">
            <a:solidFill>
              <a:srgbClr val="000000"/>
            </a:solidFill>
            <a:prstDash val="solid"/>
            <a:miter lim="8000"/>
            <a:headEnd len="sm" w="sm" type="none"/>
            <a:tailEnd len="sm" w="sm" type="none"/>
          </a:ln>
        </p:spPr>
      </p:sp>
      <p:grpSp>
        <p:nvGrpSpPr>
          <p:cNvPr id="533" name="Google Shape;533;p25"/>
          <p:cNvGrpSpPr/>
          <p:nvPr/>
        </p:nvGrpSpPr>
        <p:grpSpPr>
          <a:xfrm>
            <a:off x="1028700" y="2306619"/>
            <a:ext cx="5501478" cy="192288"/>
            <a:chOff x="0" y="-38100"/>
            <a:chExt cx="1448949" cy="50643"/>
          </a:xfrm>
        </p:grpSpPr>
        <p:sp>
          <p:nvSpPr>
            <p:cNvPr id="534" name="Google Shape;534;p25"/>
            <p:cNvSpPr/>
            <p:nvPr/>
          </p:nvSpPr>
          <p:spPr>
            <a:xfrm>
              <a:off x="0" y="0"/>
              <a:ext cx="1448949" cy="12543"/>
            </a:xfrm>
            <a:custGeom>
              <a:rect b="b" l="l" r="r" t="t"/>
              <a:pathLst>
                <a:path extrusionOk="0" h="12543" w="1448949">
                  <a:moveTo>
                    <a:pt x="6272" y="0"/>
                  </a:moveTo>
                  <a:lnTo>
                    <a:pt x="1442677" y="0"/>
                  </a:lnTo>
                  <a:cubicBezTo>
                    <a:pt x="1444341" y="0"/>
                    <a:pt x="1445936" y="661"/>
                    <a:pt x="1447112" y="1837"/>
                  </a:cubicBezTo>
                  <a:cubicBezTo>
                    <a:pt x="1448288" y="3013"/>
                    <a:pt x="1448949" y="4608"/>
                    <a:pt x="1448949" y="6272"/>
                  </a:cubicBezTo>
                  <a:lnTo>
                    <a:pt x="1448949" y="6272"/>
                  </a:lnTo>
                  <a:cubicBezTo>
                    <a:pt x="1448949" y="7935"/>
                    <a:pt x="1448288" y="9530"/>
                    <a:pt x="1447112" y="10706"/>
                  </a:cubicBezTo>
                  <a:cubicBezTo>
                    <a:pt x="1445936" y="11882"/>
                    <a:pt x="1444341" y="12543"/>
                    <a:pt x="1442677" y="12543"/>
                  </a:cubicBezTo>
                  <a:lnTo>
                    <a:pt x="6272" y="12543"/>
                  </a:lnTo>
                  <a:cubicBezTo>
                    <a:pt x="4608" y="12543"/>
                    <a:pt x="3013" y="11882"/>
                    <a:pt x="1837" y="10706"/>
                  </a:cubicBezTo>
                  <a:cubicBezTo>
                    <a:pt x="661" y="9530"/>
                    <a:pt x="0" y="7935"/>
                    <a:pt x="0" y="6272"/>
                  </a:cubicBezTo>
                  <a:lnTo>
                    <a:pt x="0" y="6272"/>
                  </a:lnTo>
                  <a:cubicBezTo>
                    <a:pt x="0" y="4608"/>
                    <a:pt x="661" y="3013"/>
                    <a:pt x="1837" y="1837"/>
                  </a:cubicBezTo>
                  <a:cubicBezTo>
                    <a:pt x="3013" y="661"/>
                    <a:pt x="4608" y="0"/>
                    <a:pt x="627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25"/>
            <p:cNvSpPr txBox="1"/>
            <p:nvPr/>
          </p:nvSpPr>
          <p:spPr>
            <a:xfrm>
              <a:off x="0" y="-38100"/>
              <a:ext cx="1448949" cy="50643"/>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536" name="Google Shape;536;p25"/>
          <p:cNvSpPr txBox="1"/>
          <p:nvPr/>
        </p:nvSpPr>
        <p:spPr>
          <a:xfrm>
            <a:off x="1028700" y="966651"/>
            <a:ext cx="11819566" cy="1122680"/>
          </a:xfrm>
          <a:prstGeom prst="rect">
            <a:avLst/>
          </a:prstGeom>
          <a:noFill/>
          <a:ln>
            <a:noFill/>
          </a:ln>
        </p:spPr>
        <p:txBody>
          <a:bodyPr anchorCtr="0" anchor="t" bIns="0" lIns="0" spcFirstLastPara="1" rIns="0" wrap="square" tIns="0">
            <a:spAutoFit/>
          </a:bodyPr>
          <a:lstStyle/>
          <a:p>
            <a:pPr indent="0" lvl="0" marL="0" marR="0" rtl="0" algn="l">
              <a:lnSpc>
                <a:spcPct val="107000"/>
              </a:lnSpc>
              <a:spcBef>
                <a:spcPts val="0"/>
              </a:spcBef>
              <a:spcAft>
                <a:spcPts val="0"/>
              </a:spcAft>
              <a:buNone/>
            </a:pPr>
            <a:r>
              <a:rPr b="1" i="0" lang="en-US" sz="8000" u="none" cap="none" strike="noStrike">
                <a:solidFill>
                  <a:srgbClr val="FFFFFF"/>
                </a:solidFill>
                <a:latin typeface="Antonio"/>
                <a:ea typeface="Antonio"/>
                <a:cs typeface="Antonio"/>
                <a:sym typeface="Antonio"/>
              </a:rPr>
              <a:t>CALENDAR Feature</a:t>
            </a:r>
            <a:endParaRPr/>
          </a:p>
        </p:txBody>
      </p:sp>
      <p:sp>
        <p:nvSpPr>
          <p:cNvPr id="537" name="Google Shape;537;p25"/>
          <p:cNvSpPr txBox="1"/>
          <p:nvPr/>
        </p:nvSpPr>
        <p:spPr>
          <a:xfrm>
            <a:off x="682828" y="3213554"/>
            <a:ext cx="7611702" cy="2986405"/>
          </a:xfrm>
          <a:prstGeom prst="rect">
            <a:avLst/>
          </a:prstGeom>
          <a:noFill/>
          <a:ln>
            <a:noFill/>
          </a:ln>
        </p:spPr>
        <p:txBody>
          <a:bodyPr anchorCtr="0" anchor="t" bIns="0" lIns="0" spcFirstLastPara="1" rIns="0" wrap="square" tIns="0">
            <a:spAutoFit/>
          </a:bodyPr>
          <a:lstStyle/>
          <a:p>
            <a:pPr indent="-302260" lvl="1" marL="604519" marR="0" rtl="0" algn="just">
              <a:lnSpc>
                <a:spcPct val="140014"/>
              </a:lnSpc>
              <a:spcBef>
                <a:spcPts val="0"/>
              </a:spcBef>
              <a:spcAft>
                <a:spcPts val="0"/>
              </a:spcAft>
              <a:buClr>
                <a:srgbClr val="FFFFFF"/>
              </a:buClr>
              <a:buSzPts val="2799"/>
              <a:buFont typeface="Arial"/>
              <a:buChar char="•"/>
            </a:pPr>
            <a:r>
              <a:rPr b="0" i="0" lang="en-US" sz="2799" u="none" cap="none" strike="noStrike">
                <a:solidFill>
                  <a:srgbClr val="FFFFFF"/>
                </a:solidFill>
                <a:latin typeface="Poppins"/>
                <a:ea typeface="Poppins"/>
                <a:cs typeface="Poppins"/>
                <a:sym typeface="Poppins"/>
              </a:rPr>
              <a:t>Generates feeding schedules based on dosage frequency</a:t>
            </a:r>
            <a:endParaRPr/>
          </a:p>
          <a:p>
            <a:pPr indent="0" lvl="0" marL="0" marR="0" rtl="0" algn="just">
              <a:lnSpc>
                <a:spcPct val="140014"/>
              </a:lnSpc>
              <a:spcBef>
                <a:spcPts val="0"/>
              </a:spcBef>
              <a:spcAft>
                <a:spcPts val="0"/>
              </a:spcAft>
              <a:buNone/>
            </a:pPr>
            <a:r>
              <a:t/>
            </a:r>
            <a:endParaRPr b="0" i="0" sz="2799" u="none" cap="none" strike="noStrike">
              <a:solidFill>
                <a:srgbClr val="FFFFFF"/>
              </a:solidFill>
              <a:latin typeface="Poppins"/>
              <a:ea typeface="Poppins"/>
              <a:cs typeface="Poppins"/>
              <a:sym typeface="Poppins"/>
            </a:endParaRPr>
          </a:p>
          <a:p>
            <a:pPr indent="-302260" lvl="1" marL="604519" marR="0" rtl="0" algn="just">
              <a:lnSpc>
                <a:spcPct val="140014"/>
              </a:lnSpc>
              <a:spcBef>
                <a:spcPts val="0"/>
              </a:spcBef>
              <a:spcAft>
                <a:spcPts val="0"/>
              </a:spcAft>
              <a:buClr>
                <a:srgbClr val="FFFFFF"/>
              </a:buClr>
              <a:buSzPts val="2799"/>
              <a:buFont typeface="Arial"/>
              <a:buChar char="•"/>
            </a:pPr>
            <a:r>
              <a:rPr b="0" i="0" lang="en-US" sz="2799" u="none" cap="none" strike="noStrike">
                <a:solidFill>
                  <a:srgbClr val="FFFFFF"/>
                </a:solidFill>
                <a:latin typeface="Poppins"/>
                <a:ea typeface="Poppins"/>
                <a:cs typeface="Poppins"/>
                <a:sym typeface="Poppins"/>
              </a:rPr>
              <a:t>Tracks special instructions like "before meals" or "after meals."</a:t>
            </a:r>
            <a:endParaRPr/>
          </a:p>
          <a:p>
            <a:pPr indent="0" lvl="0" marL="0" marR="0" rtl="0" algn="just">
              <a:lnSpc>
                <a:spcPct val="140014"/>
              </a:lnSpc>
              <a:spcBef>
                <a:spcPts val="0"/>
              </a:spcBef>
              <a:spcAft>
                <a:spcPts val="0"/>
              </a:spcAft>
              <a:buNone/>
            </a:pPr>
            <a:r>
              <a:t/>
            </a:r>
            <a:endParaRPr b="0" i="0" sz="2799" u="none" cap="none" strike="noStrike">
              <a:solidFill>
                <a:srgbClr val="FFFFFF"/>
              </a:solidFill>
              <a:latin typeface="Poppins"/>
              <a:ea typeface="Poppins"/>
              <a:cs typeface="Poppins"/>
              <a:sym typeface="Poppins"/>
            </a:endParaRPr>
          </a:p>
        </p:txBody>
      </p:sp>
      <p:sp>
        <p:nvSpPr>
          <p:cNvPr id="538" name="Google Shape;538;p25"/>
          <p:cNvSpPr/>
          <p:nvPr/>
        </p:nvSpPr>
        <p:spPr>
          <a:xfrm>
            <a:off x="2933962" y="6146091"/>
            <a:ext cx="4589177" cy="4455674"/>
          </a:xfrm>
          <a:custGeom>
            <a:rect b="b" l="l" r="r" t="t"/>
            <a:pathLst>
              <a:path extrusionOk="0" h="4455674" w="4589177">
                <a:moveTo>
                  <a:pt x="0" y="0"/>
                </a:moveTo>
                <a:lnTo>
                  <a:pt x="4589177" y="0"/>
                </a:lnTo>
                <a:lnTo>
                  <a:pt x="4589177" y="4455674"/>
                </a:lnTo>
                <a:lnTo>
                  <a:pt x="0" y="4455674"/>
                </a:lnTo>
                <a:lnTo>
                  <a:pt x="0" y="0"/>
                </a:lnTo>
                <a:close/>
              </a:path>
            </a:pathLst>
          </a:custGeom>
          <a:blipFill rotWithShape="1">
            <a:blip r:embed="rId4">
              <a:alphaModFix/>
            </a:blip>
            <a:stretch>
              <a:fillRect b="0" l="0" r="0" t="0"/>
            </a:stretch>
          </a:blipFill>
          <a:ln>
            <a:noFill/>
          </a:ln>
        </p:spPr>
      </p:sp>
    </p:spTree>
  </p:cSld>
  <p:clrMapOvr>
    <a:masterClrMapping/>
  </p:clrMapOvr>
  <p:transition spd="slow">
    <p:push/>
  </p:transition>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2" name="Shape 542"/>
        <p:cNvGrpSpPr/>
        <p:nvPr/>
      </p:nvGrpSpPr>
      <p:grpSpPr>
        <a:xfrm>
          <a:off x="0" y="0"/>
          <a:ext cx="0" cy="0"/>
          <a:chOff x="0" y="0"/>
          <a:chExt cx="0" cy="0"/>
        </a:xfrm>
      </p:grpSpPr>
      <p:grpSp>
        <p:nvGrpSpPr>
          <p:cNvPr id="543" name="Google Shape;543;p26"/>
          <p:cNvGrpSpPr/>
          <p:nvPr/>
        </p:nvGrpSpPr>
        <p:grpSpPr>
          <a:xfrm>
            <a:off x="-1253768" y="-748147"/>
            <a:ext cx="13625853" cy="10006447"/>
            <a:chOff x="0" y="-38100"/>
            <a:chExt cx="3588702" cy="2635443"/>
          </a:xfrm>
        </p:grpSpPr>
        <p:sp>
          <p:nvSpPr>
            <p:cNvPr id="544" name="Google Shape;544;p26"/>
            <p:cNvSpPr/>
            <p:nvPr/>
          </p:nvSpPr>
          <p:spPr>
            <a:xfrm>
              <a:off x="0" y="0"/>
              <a:ext cx="3588702" cy="2597343"/>
            </a:xfrm>
            <a:custGeom>
              <a:rect b="b" l="l" r="r" t="t"/>
              <a:pathLst>
                <a:path extrusionOk="0" h="2597343" w="3588702">
                  <a:moveTo>
                    <a:pt x="56818" y="0"/>
                  </a:moveTo>
                  <a:lnTo>
                    <a:pt x="3531884" y="0"/>
                  </a:lnTo>
                  <a:cubicBezTo>
                    <a:pt x="3563264" y="0"/>
                    <a:pt x="3588702" y="25438"/>
                    <a:pt x="3588702" y="56818"/>
                  </a:cubicBezTo>
                  <a:lnTo>
                    <a:pt x="3588702" y="2540525"/>
                  </a:lnTo>
                  <a:cubicBezTo>
                    <a:pt x="3588702" y="2555594"/>
                    <a:pt x="3582716" y="2570046"/>
                    <a:pt x="3572060" y="2580701"/>
                  </a:cubicBezTo>
                  <a:cubicBezTo>
                    <a:pt x="3561405" y="2591357"/>
                    <a:pt x="3546953" y="2597343"/>
                    <a:pt x="3531884" y="2597343"/>
                  </a:cubicBezTo>
                  <a:lnTo>
                    <a:pt x="56818" y="2597343"/>
                  </a:lnTo>
                  <a:cubicBezTo>
                    <a:pt x="41749" y="2597343"/>
                    <a:pt x="27297" y="2591357"/>
                    <a:pt x="16642" y="2580701"/>
                  </a:cubicBezTo>
                  <a:cubicBezTo>
                    <a:pt x="5986" y="2570046"/>
                    <a:pt x="0" y="2555594"/>
                    <a:pt x="0" y="2540525"/>
                  </a:cubicBezTo>
                  <a:lnTo>
                    <a:pt x="0" y="56818"/>
                  </a:lnTo>
                  <a:cubicBezTo>
                    <a:pt x="0" y="41749"/>
                    <a:pt x="5986" y="27297"/>
                    <a:pt x="16642" y="16642"/>
                  </a:cubicBezTo>
                  <a:cubicBezTo>
                    <a:pt x="27297" y="5986"/>
                    <a:pt x="41749" y="0"/>
                    <a:pt x="56818" y="0"/>
                  </a:cubicBezTo>
                  <a:close/>
                </a:path>
              </a:pathLst>
            </a:custGeom>
            <a:solidFill>
              <a:srgbClr val="0485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26"/>
            <p:cNvSpPr txBox="1"/>
            <p:nvPr/>
          </p:nvSpPr>
          <p:spPr>
            <a:xfrm>
              <a:off x="0" y="-38100"/>
              <a:ext cx="3588702" cy="2635443"/>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546" name="Google Shape;546;p26"/>
          <p:cNvGrpSpPr/>
          <p:nvPr/>
        </p:nvGrpSpPr>
        <p:grpSpPr>
          <a:xfrm>
            <a:off x="-755259" y="8914054"/>
            <a:ext cx="19043259" cy="3230761"/>
            <a:chOff x="0" y="-38100"/>
            <a:chExt cx="5015509" cy="850900"/>
          </a:xfrm>
        </p:grpSpPr>
        <p:sp>
          <p:nvSpPr>
            <p:cNvPr id="547" name="Google Shape;547;p26"/>
            <p:cNvSpPr/>
            <p:nvPr/>
          </p:nvSpPr>
          <p:spPr>
            <a:xfrm>
              <a:off x="0" y="0"/>
              <a:ext cx="5015509" cy="812800"/>
            </a:xfrm>
            <a:custGeom>
              <a:rect b="b" l="l" r="r" t="t"/>
              <a:pathLst>
                <a:path extrusionOk="0" h="812800" w="5015509">
                  <a:moveTo>
                    <a:pt x="20734" y="0"/>
                  </a:moveTo>
                  <a:lnTo>
                    <a:pt x="4994775" y="0"/>
                  </a:lnTo>
                  <a:cubicBezTo>
                    <a:pt x="5000274" y="0"/>
                    <a:pt x="5005548" y="2184"/>
                    <a:pt x="5009436" y="6073"/>
                  </a:cubicBezTo>
                  <a:cubicBezTo>
                    <a:pt x="5013324" y="9961"/>
                    <a:pt x="5015509" y="15235"/>
                    <a:pt x="5015509" y="20734"/>
                  </a:cubicBezTo>
                  <a:lnTo>
                    <a:pt x="5015509" y="792066"/>
                  </a:lnTo>
                  <a:cubicBezTo>
                    <a:pt x="5015509" y="797565"/>
                    <a:pt x="5013324" y="802839"/>
                    <a:pt x="5009436" y="806727"/>
                  </a:cubicBezTo>
                  <a:cubicBezTo>
                    <a:pt x="5005548" y="810616"/>
                    <a:pt x="5000274" y="812800"/>
                    <a:pt x="4994775" y="812800"/>
                  </a:cubicBezTo>
                  <a:lnTo>
                    <a:pt x="20734" y="812800"/>
                  </a:lnTo>
                  <a:cubicBezTo>
                    <a:pt x="15235" y="812800"/>
                    <a:pt x="9961" y="810616"/>
                    <a:pt x="6073" y="806727"/>
                  </a:cubicBezTo>
                  <a:cubicBezTo>
                    <a:pt x="2184" y="802839"/>
                    <a:pt x="0" y="797565"/>
                    <a:pt x="0" y="792066"/>
                  </a:cubicBezTo>
                  <a:lnTo>
                    <a:pt x="0" y="20734"/>
                  </a:lnTo>
                  <a:cubicBezTo>
                    <a:pt x="0" y="15235"/>
                    <a:pt x="2184" y="9961"/>
                    <a:pt x="6073" y="6073"/>
                  </a:cubicBezTo>
                  <a:cubicBezTo>
                    <a:pt x="9961" y="2184"/>
                    <a:pt x="15235" y="0"/>
                    <a:pt x="2073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26"/>
            <p:cNvSpPr txBox="1"/>
            <p:nvPr/>
          </p:nvSpPr>
          <p:spPr>
            <a:xfrm>
              <a:off x="0" y="-38100"/>
              <a:ext cx="5015509" cy="8509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549" name="Google Shape;549;p26"/>
          <p:cNvGrpSpPr/>
          <p:nvPr/>
        </p:nvGrpSpPr>
        <p:grpSpPr>
          <a:xfrm>
            <a:off x="-1253768" y="8914054"/>
            <a:ext cx="15921577" cy="3230761"/>
            <a:chOff x="0" y="-38100"/>
            <a:chExt cx="4193337" cy="850900"/>
          </a:xfrm>
        </p:grpSpPr>
        <p:sp>
          <p:nvSpPr>
            <p:cNvPr id="550" name="Google Shape;550;p26"/>
            <p:cNvSpPr/>
            <p:nvPr/>
          </p:nvSpPr>
          <p:spPr>
            <a:xfrm>
              <a:off x="0" y="0"/>
              <a:ext cx="4193337" cy="812800"/>
            </a:xfrm>
            <a:custGeom>
              <a:rect b="b" l="l" r="r" t="t"/>
              <a:pathLst>
                <a:path extrusionOk="0" h="812800" w="4193337">
                  <a:moveTo>
                    <a:pt x="24799" y="0"/>
                  </a:moveTo>
                  <a:lnTo>
                    <a:pt x="4168538" y="0"/>
                  </a:lnTo>
                  <a:cubicBezTo>
                    <a:pt x="4175115" y="0"/>
                    <a:pt x="4181423" y="2613"/>
                    <a:pt x="4186074" y="7263"/>
                  </a:cubicBezTo>
                  <a:cubicBezTo>
                    <a:pt x="4190724" y="11914"/>
                    <a:pt x="4193337" y="18222"/>
                    <a:pt x="4193337" y="24799"/>
                  </a:cubicBezTo>
                  <a:lnTo>
                    <a:pt x="4193337" y="788001"/>
                  </a:lnTo>
                  <a:cubicBezTo>
                    <a:pt x="4193337" y="794578"/>
                    <a:pt x="4190724" y="800886"/>
                    <a:pt x="4186074" y="805537"/>
                  </a:cubicBezTo>
                  <a:cubicBezTo>
                    <a:pt x="4181423" y="810187"/>
                    <a:pt x="4175115" y="812800"/>
                    <a:pt x="4168538" y="812800"/>
                  </a:cubicBezTo>
                  <a:lnTo>
                    <a:pt x="24799" y="812800"/>
                  </a:lnTo>
                  <a:cubicBezTo>
                    <a:pt x="18222" y="812800"/>
                    <a:pt x="11914" y="810187"/>
                    <a:pt x="7263" y="805537"/>
                  </a:cubicBezTo>
                  <a:cubicBezTo>
                    <a:pt x="2613" y="800886"/>
                    <a:pt x="0" y="794578"/>
                    <a:pt x="0" y="788001"/>
                  </a:cubicBezTo>
                  <a:lnTo>
                    <a:pt x="0" y="24799"/>
                  </a:lnTo>
                  <a:cubicBezTo>
                    <a:pt x="0" y="18222"/>
                    <a:pt x="2613" y="11914"/>
                    <a:pt x="7263" y="7263"/>
                  </a:cubicBezTo>
                  <a:cubicBezTo>
                    <a:pt x="11914" y="2613"/>
                    <a:pt x="18222" y="0"/>
                    <a:pt x="24799" y="0"/>
                  </a:cubicBezTo>
                  <a:close/>
                </a:path>
              </a:pathLst>
            </a:custGeom>
            <a:solidFill>
              <a:srgbClr val="14B1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26"/>
            <p:cNvSpPr txBox="1"/>
            <p:nvPr/>
          </p:nvSpPr>
          <p:spPr>
            <a:xfrm>
              <a:off x="0" y="-38100"/>
              <a:ext cx="4193337" cy="8509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552" name="Google Shape;552;p26"/>
          <p:cNvGrpSpPr/>
          <p:nvPr/>
        </p:nvGrpSpPr>
        <p:grpSpPr>
          <a:xfrm>
            <a:off x="-5375442" y="8914054"/>
            <a:ext cx="14519442" cy="3230761"/>
            <a:chOff x="0" y="-38100"/>
            <a:chExt cx="3824051" cy="850900"/>
          </a:xfrm>
        </p:grpSpPr>
        <p:sp>
          <p:nvSpPr>
            <p:cNvPr id="553" name="Google Shape;553;p26"/>
            <p:cNvSpPr/>
            <p:nvPr/>
          </p:nvSpPr>
          <p:spPr>
            <a:xfrm>
              <a:off x="0" y="0"/>
              <a:ext cx="3824051" cy="812800"/>
            </a:xfrm>
            <a:custGeom>
              <a:rect b="b" l="l" r="r" t="t"/>
              <a:pathLst>
                <a:path extrusionOk="0" h="812800" w="3824051">
                  <a:moveTo>
                    <a:pt x="27194" y="0"/>
                  </a:moveTo>
                  <a:lnTo>
                    <a:pt x="3796857" y="0"/>
                  </a:lnTo>
                  <a:cubicBezTo>
                    <a:pt x="3811875" y="0"/>
                    <a:pt x="3824051" y="12175"/>
                    <a:pt x="3824051" y="27194"/>
                  </a:cubicBezTo>
                  <a:lnTo>
                    <a:pt x="3824051" y="785606"/>
                  </a:lnTo>
                  <a:cubicBezTo>
                    <a:pt x="3824051" y="800625"/>
                    <a:pt x="3811875" y="812800"/>
                    <a:pt x="3796857" y="812800"/>
                  </a:cubicBezTo>
                  <a:lnTo>
                    <a:pt x="27194" y="812800"/>
                  </a:lnTo>
                  <a:cubicBezTo>
                    <a:pt x="12175" y="812800"/>
                    <a:pt x="0" y="800625"/>
                    <a:pt x="0" y="785606"/>
                  </a:cubicBezTo>
                  <a:lnTo>
                    <a:pt x="0" y="27194"/>
                  </a:lnTo>
                  <a:cubicBezTo>
                    <a:pt x="0" y="12175"/>
                    <a:pt x="12175" y="0"/>
                    <a:pt x="27194" y="0"/>
                  </a:cubicBezTo>
                  <a:close/>
                </a:path>
              </a:pathLst>
            </a:custGeom>
            <a:solidFill>
              <a:srgbClr val="109A9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26"/>
            <p:cNvSpPr txBox="1"/>
            <p:nvPr/>
          </p:nvSpPr>
          <p:spPr>
            <a:xfrm>
              <a:off x="0" y="-38100"/>
              <a:ext cx="3824051" cy="8509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555" name="Google Shape;555;p26"/>
          <p:cNvSpPr/>
          <p:nvPr/>
        </p:nvSpPr>
        <p:spPr>
          <a:xfrm>
            <a:off x="16368813" y="423496"/>
            <a:ext cx="1325616" cy="1294283"/>
          </a:xfrm>
          <a:custGeom>
            <a:rect b="b" l="l" r="r" t="t"/>
            <a:pathLst>
              <a:path extrusionOk="0" h="1294283" w="1325616">
                <a:moveTo>
                  <a:pt x="0" y="0"/>
                </a:moveTo>
                <a:lnTo>
                  <a:pt x="1325615" y="0"/>
                </a:lnTo>
                <a:lnTo>
                  <a:pt x="1325615" y="1294283"/>
                </a:lnTo>
                <a:lnTo>
                  <a:pt x="0" y="1294283"/>
                </a:lnTo>
                <a:lnTo>
                  <a:pt x="0" y="0"/>
                </a:lnTo>
                <a:close/>
              </a:path>
            </a:pathLst>
          </a:custGeom>
          <a:blipFill rotWithShape="1">
            <a:blip r:embed="rId3">
              <a:alphaModFix/>
            </a:blip>
            <a:stretch>
              <a:fillRect b="0" l="0" r="0" t="0"/>
            </a:stretch>
          </a:blipFill>
          <a:ln>
            <a:noFill/>
          </a:ln>
        </p:spPr>
      </p:sp>
      <p:sp>
        <p:nvSpPr>
          <p:cNvPr id="556" name="Google Shape;556;p26"/>
          <p:cNvSpPr/>
          <p:nvPr/>
        </p:nvSpPr>
        <p:spPr>
          <a:xfrm>
            <a:off x="7425865" y="2299781"/>
            <a:ext cx="2932147" cy="6356958"/>
          </a:xfrm>
          <a:custGeom>
            <a:rect b="b" l="l" r="r" t="t"/>
            <a:pathLst>
              <a:path extrusionOk="0" h="6356958" w="2932147">
                <a:moveTo>
                  <a:pt x="0" y="0"/>
                </a:moveTo>
                <a:lnTo>
                  <a:pt x="2932147" y="0"/>
                </a:lnTo>
                <a:lnTo>
                  <a:pt x="2932147" y="6356958"/>
                </a:lnTo>
                <a:lnTo>
                  <a:pt x="0" y="6356958"/>
                </a:lnTo>
                <a:lnTo>
                  <a:pt x="0" y="0"/>
                </a:lnTo>
                <a:close/>
              </a:path>
            </a:pathLst>
          </a:custGeom>
          <a:blipFill rotWithShape="1">
            <a:blip r:embed="rId4">
              <a:alphaModFix/>
            </a:blip>
            <a:stretch>
              <a:fillRect b="0" l="0" r="0" t="0"/>
            </a:stretch>
          </a:blipFill>
          <a:ln cap="sq" cmpd="sng" w="9525">
            <a:solidFill>
              <a:srgbClr val="000000"/>
            </a:solidFill>
            <a:prstDash val="solid"/>
            <a:miter lim="8000"/>
            <a:headEnd len="sm" w="sm" type="none"/>
            <a:tailEnd len="sm" w="sm" type="none"/>
          </a:ln>
        </p:spPr>
      </p:sp>
      <p:sp>
        <p:nvSpPr>
          <p:cNvPr id="557" name="Google Shape;557;p26"/>
          <p:cNvSpPr/>
          <p:nvPr/>
        </p:nvSpPr>
        <p:spPr>
          <a:xfrm>
            <a:off x="10658168" y="2299781"/>
            <a:ext cx="2932147" cy="6356958"/>
          </a:xfrm>
          <a:custGeom>
            <a:rect b="b" l="l" r="r" t="t"/>
            <a:pathLst>
              <a:path extrusionOk="0" h="6356958" w="2932147">
                <a:moveTo>
                  <a:pt x="0" y="0"/>
                </a:moveTo>
                <a:lnTo>
                  <a:pt x="2932147" y="0"/>
                </a:lnTo>
                <a:lnTo>
                  <a:pt x="2932147" y="6356958"/>
                </a:lnTo>
                <a:lnTo>
                  <a:pt x="0" y="6356958"/>
                </a:lnTo>
                <a:lnTo>
                  <a:pt x="0" y="0"/>
                </a:lnTo>
                <a:close/>
              </a:path>
            </a:pathLst>
          </a:custGeom>
          <a:blipFill rotWithShape="1">
            <a:blip r:embed="rId5">
              <a:alphaModFix/>
            </a:blip>
            <a:stretch>
              <a:fillRect b="0" l="0" r="0" t="0"/>
            </a:stretch>
          </a:blipFill>
          <a:ln cap="sq" cmpd="sng" w="9525">
            <a:solidFill>
              <a:srgbClr val="000000"/>
            </a:solidFill>
            <a:prstDash val="solid"/>
            <a:miter lim="8000"/>
            <a:headEnd len="sm" w="sm" type="none"/>
            <a:tailEnd len="sm" w="sm" type="none"/>
          </a:ln>
        </p:spPr>
      </p:sp>
      <p:sp>
        <p:nvSpPr>
          <p:cNvPr id="558" name="Google Shape;558;p26"/>
          <p:cNvSpPr/>
          <p:nvPr/>
        </p:nvSpPr>
        <p:spPr>
          <a:xfrm>
            <a:off x="13895115" y="2746268"/>
            <a:ext cx="3842581" cy="5463985"/>
          </a:xfrm>
          <a:custGeom>
            <a:rect b="b" l="l" r="r" t="t"/>
            <a:pathLst>
              <a:path extrusionOk="0" h="5463985" w="3842581">
                <a:moveTo>
                  <a:pt x="0" y="0"/>
                </a:moveTo>
                <a:lnTo>
                  <a:pt x="3842582" y="0"/>
                </a:lnTo>
                <a:lnTo>
                  <a:pt x="3842582" y="5463985"/>
                </a:lnTo>
                <a:lnTo>
                  <a:pt x="0" y="5463985"/>
                </a:lnTo>
                <a:lnTo>
                  <a:pt x="0" y="0"/>
                </a:lnTo>
                <a:close/>
              </a:path>
            </a:pathLst>
          </a:custGeom>
          <a:blipFill rotWithShape="1">
            <a:blip r:embed="rId6">
              <a:alphaModFix/>
            </a:blip>
            <a:stretch>
              <a:fillRect b="-52466" l="0" r="0" t="0"/>
            </a:stretch>
          </a:blipFill>
          <a:ln cap="sq" cmpd="sng" w="9525">
            <a:solidFill>
              <a:srgbClr val="000000"/>
            </a:solidFill>
            <a:prstDash val="solid"/>
            <a:miter lim="8000"/>
            <a:headEnd len="sm" w="sm" type="none"/>
            <a:tailEnd len="sm" w="sm" type="none"/>
          </a:ln>
        </p:spPr>
      </p:sp>
      <p:grpSp>
        <p:nvGrpSpPr>
          <p:cNvPr id="559" name="Google Shape;559;p26"/>
          <p:cNvGrpSpPr/>
          <p:nvPr/>
        </p:nvGrpSpPr>
        <p:grpSpPr>
          <a:xfrm>
            <a:off x="1028700" y="2306619"/>
            <a:ext cx="5501478" cy="192288"/>
            <a:chOff x="0" y="-38100"/>
            <a:chExt cx="1448949" cy="50643"/>
          </a:xfrm>
        </p:grpSpPr>
        <p:sp>
          <p:nvSpPr>
            <p:cNvPr id="560" name="Google Shape;560;p26"/>
            <p:cNvSpPr/>
            <p:nvPr/>
          </p:nvSpPr>
          <p:spPr>
            <a:xfrm>
              <a:off x="0" y="0"/>
              <a:ext cx="1448949" cy="12543"/>
            </a:xfrm>
            <a:custGeom>
              <a:rect b="b" l="l" r="r" t="t"/>
              <a:pathLst>
                <a:path extrusionOk="0" h="12543" w="1448949">
                  <a:moveTo>
                    <a:pt x="6272" y="0"/>
                  </a:moveTo>
                  <a:lnTo>
                    <a:pt x="1442677" y="0"/>
                  </a:lnTo>
                  <a:cubicBezTo>
                    <a:pt x="1444341" y="0"/>
                    <a:pt x="1445936" y="661"/>
                    <a:pt x="1447112" y="1837"/>
                  </a:cubicBezTo>
                  <a:cubicBezTo>
                    <a:pt x="1448288" y="3013"/>
                    <a:pt x="1448949" y="4608"/>
                    <a:pt x="1448949" y="6272"/>
                  </a:cubicBezTo>
                  <a:lnTo>
                    <a:pt x="1448949" y="6272"/>
                  </a:lnTo>
                  <a:cubicBezTo>
                    <a:pt x="1448949" y="7935"/>
                    <a:pt x="1448288" y="9530"/>
                    <a:pt x="1447112" y="10706"/>
                  </a:cubicBezTo>
                  <a:cubicBezTo>
                    <a:pt x="1445936" y="11882"/>
                    <a:pt x="1444341" y="12543"/>
                    <a:pt x="1442677" y="12543"/>
                  </a:cubicBezTo>
                  <a:lnTo>
                    <a:pt x="6272" y="12543"/>
                  </a:lnTo>
                  <a:cubicBezTo>
                    <a:pt x="4608" y="12543"/>
                    <a:pt x="3013" y="11882"/>
                    <a:pt x="1837" y="10706"/>
                  </a:cubicBezTo>
                  <a:cubicBezTo>
                    <a:pt x="661" y="9530"/>
                    <a:pt x="0" y="7935"/>
                    <a:pt x="0" y="6272"/>
                  </a:cubicBezTo>
                  <a:lnTo>
                    <a:pt x="0" y="6272"/>
                  </a:lnTo>
                  <a:cubicBezTo>
                    <a:pt x="0" y="4608"/>
                    <a:pt x="661" y="3013"/>
                    <a:pt x="1837" y="1837"/>
                  </a:cubicBezTo>
                  <a:cubicBezTo>
                    <a:pt x="3013" y="661"/>
                    <a:pt x="4608" y="0"/>
                    <a:pt x="627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26"/>
            <p:cNvSpPr txBox="1"/>
            <p:nvPr/>
          </p:nvSpPr>
          <p:spPr>
            <a:xfrm>
              <a:off x="0" y="-38100"/>
              <a:ext cx="1448949" cy="50643"/>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562" name="Google Shape;562;p26"/>
          <p:cNvSpPr txBox="1"/>
          <p:nvPr/>
        </p:nvSpPr>
        <p:spPr>
          <a:xfrm>
            <a:off x="1028700" y="966651"/>
            <a:ext cx="11819566" cy="1122680"/>
          </a:xfrm>
          <a:prstGeom prst="rect">
            <a:avLst/>
          </a:prstGeom>
          <a:noFill/>
          <a:ln>
            <a:noFill/>
          </a:ln>
        </p:spPr>
        <p:txBody>
          <a:bodyPr anchorCtr="0" anchor="t" bIns="0" lIns="0" spcFirstLastPara="1" rIns="0" wrap="square" tIns="0">
            <a:spAutoFit/>
          </a:bodyPr>
          <a:lstStyle/>
          <a:p>
            <a:pPr indent="0" lvl="0" marL="0" marR="0" rtl="0" algn="l">
              <a:lnSpc>
                <a:spcPct val="107000"/>
              </a:lnSpc>
              <a:spcBef>
                <a:spcPts val="0"/>
              </a:spcBef>
              <a:spcAft>
                <a:spcPts val="0"/>
              </a:spcAft>
              <a:buNone/>
            </a:pPr>
            <a:r>
              <a:rPr b="1" i="0" lang="en-US" sz="8000" u="none" cap="none" strike="noStrike">
                <a:solidFill>
                  <a:srgbClr val="FFFFFF"/>
                </a:solidFill>
                <a:latin typeface="Antonio"/>
                <a:ea typeface="Antonio"/>
                <a:cs typeface="Antonio"/>
                <a:sym typeface="Antonio"/>
              </a:rPr>
              <a:t>CALENDAR Feature</a:t>
            </a:r>
            <a:endParaRPr/>
          </a:p>
        </p:txBody>
      </p:sp>
      <p:sp>
        <p:nvSpPr>
          <p:cNvPr id="563" name="Google Shape;563;p26"/>
          <p:cNvSpPr txBox="1"/>
          <p:nvPr/>
        </p:nvSpPr>
        <p:spPr>
          <a:xfrm>
            <a:off x="682828" y="3213554"/>
            <a:ext cx="6524253" cy="3977005"/>
          </a:xfrm>
          <a:prstGeom prst="rect">
            <a:avLst/>
          </a:prstGeom>
          <a:noFill/>
          <a:ln>
            <a:noFill/>
          </a:ln>
        </p:spPr>
        <p:txBody>
          <a:bodyPr anchorCtr="0" anchor="t" bIns="0" lIns="0" spcFirstLastPara="1" rIns="0" wrap="square" tIns="0">
            <a:spAutoFit/>
          </a:bodyPr>
          <a:lstStyle/>
          <a:p>
            <a:pPr indent="-302260" lvl="1" marL="604519" marR="0" rtl="0" algn="l">
              <a:lnSpc>
                <a:spcPct val="140014"/>
              </a:lnSpc>
              <a:spcBef>
                <a:spcPts val="0"/>
              </a:spcBef>
              <a:spcAft>
                <a:spcPts val="0"/>
              </a:spcAft>
              <a:buClr>
                <a:srgbClr val="FFFFFF"/>
              </a:buClr>
              <a:buSzPts val="2799"/>
              <a:buFont typeface="Arial"/>
              <a:buChar char="•"/>
            </a:pPr>
            <a:r>
              <a:rPr b="0" i="0" lang="en-US" sz="2799" u="none" cap="none" strike="noStrike">
                <a:solidFill>
                  <a:srgbClr val="FFFFFF"/>
                </a:solidFill>
                <a:latin typeface="Poppins"/>
                <a:ea typeface="Poppins"/>
                <a:cs typeface="Poppins"/>
                <a:sym typeface="Poppins"/>
              </a:rPr>
              <a:t>Displays compressed and detailed views for better navigation</a:t>
            </a:r>
            <a:endParaRPr/>
          </a:p>
          <a:p>
            <a:pPr indent="0" lvl="0" marL="0" marR="0" rtl="0" algn="l">
              <a:lnSpc>
                <a:spcPct val="140014"/>
              </a:lnSpc>
              <a:spcBef>
                <a:spcPts val="0"/>
              </a:spcBef>
              <a:spcAft>
                <a:spcPts val="0"/>
              </a:spcAft>
              <a:buNone/>
            </a:pPr>
            <a:r>
              <a:t/>
            </a:r>
            <a:endParaRPr b="0" i="0" sz="2799" u="none" cap="none" strike="noStrike">
              <a:solidFill>
                <a:srgbClr val="FFFFFF"/>
              </a:solidFill>
              <a:latin typeface="Poppins"/>
              <a:ea typeface="Poppins"/>
              <a:cs typeface="Poppins"/>
              <a:sym typeface="Poppins"/>
            </a:endParaRPr>
          </a:p>
          <a:p>
            <a:pPr indent="-302260" lvl="1" marL="604519" marR="0" rtl="0" algn="l">
              <a:lnSpc>
                <a:spcPct val="140014"/>
              </a:lnSpc>
              <a:spcBef>
                <a:spcPts val="0"/>
              </a:spcBef>
              <a:spcAft>
                <a:spcPts val="0"/>
              </a:spcAft>
              <a:buClr>
                <a:srgbClr val="FFFFFF"/>
              </a:buClr>
              <a:buSzPts val="2799"/>
              <a:buFont typeface="Arial"/>
              <a:buChar char="•"/>
            </a:pPr>
            <a:r>
              <a:rPr b="0" i="0" lang="en-US" sz="2799" u="none" cap="none" strike="noStrike">
                <a:solidFill>
                  <a:srgbClr val="FFFFFF"/>
                </a:solidFill>
                <a:latin typeface="Poppins"/>
                <a:ea typeface="Poppins"/>
                <a:cs typeface="Poppins"/>
                <a:sym typeface="Poppins"/>
              </a:rPr>
              <a:t>Flags missed doses and postpones them to the next cycle</a:t>
            </a:r>
            <a:endParaRPr/>
          </a:p>
          <a:p>
            <a:pPr indent="0" lvl="0" marL="0" marR="0" rtl="0" algn="l">
              <a:lnSpc>
                <a:spcPct val="140014"/>
              </a:lnSpc>
              <a:spcBef>
                <a:spcPts val="0"/>
              </a:spcBef>
              <a:spcAft>
                <a:spcPts val="0"/>
              </a:spcAft>
              <a:buNone/>
            </a:pPr>
            <a:r>
              <a:t/>
            </a:r>
            <a:endParaRPr b="0" i="0" sz="2799" u="none" cap="none" strike="noStrike">
              <a:solidFill>
                <a:srgbClr val="FFFFFF"/>
              </a:solidFill>
              <a:latin typeface="Poppins"/>
              <a:ea typeface="Poppins"/>
              <a:cs typeface="Poppins"/>
              <a:sym typeface="Poppins"/>
            </a:endParaRPr>
          </a:p>
        </p:txBody>
      </p:sp>
    </p:spTree>
  </p:cSld>
  <p:clrMapOvr>
    <a:masterClrMapping/>
  </p:clrMapOvr>
  <p:transition spd="slow">
    <p:push/>
  </p:transition>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1" name="Shape 571"/>
        <p:cNvGrpSpPr/>
        <p:nvPr/>
      </p:nvGrpSpPr>
      <p:grpSpPr>
        <a:xfrm>
          <a:off x="0" y="0"/>
          <a:ext cx="0" cy="0"/>
          <a:chOff x="0" y="0"/>
          <a:chExt cx="0" cy="0"/>
        </a:xfrm>
      </p:grpSpPr>
      <p:grpSp>
        <p:nvGrpSpPr>
          <p:cNvPr id="572" name="Google Shape;572;p27"/>
          <p:cNvGrpSpPr/>
          <p:nvPr/>
        </p:nvGrpSpPr>
        <p:grpSpPr>
          <a:xfrm>
            <a:off x="6190047" y="-860247"/>
            <a:ext cx="13625853" cy="10006447"/>
            <a:chOff x="0" y="-38100"/>
            <a:chExt cx="3588702" cy="2635443"/>
          </a:xfrm>
        </p:grpSpPr>
        <p:sp>
          <p:nvSpPr>
            <p:cNvPr id="573" name="Google Shape;573;p27"/>
            <p:cNvSpPr/>
            <p:nvPr/>
          </p:nvSpPr>
          <p:spPr>
            <a:xfrm>
              <a:off x="0" y="0"/>
              <a:ext cx="3588702" cy="2597343"/>
            </a:xfrm>
            <a:custGeom>
              <a:rect b="b" l="l" r="r" t="t"/>
              <a:pathLst>
                <a:path extrusionOk="0" h="2597343" w="3588702">
                  <a:moveTo>
                    <a:pt x="56818" y="0"/>
                  </a:moveTo>
                  <a:lnTo>
                    <a:pt x="3531884" y="0"/>
                  </a:lnTo>
                  <a:cubicBezTo>
                    <a:pt x="3563264" y="0"/>
                    <a:pt x="3588702" y="25438"/>
                    <a:pt x="3588702" y="56818"/>
                  </a:cubicBezTo>
                  <a:lnTo>
                    <a:pt x="3588702" y="2540525"/>
                  </a:lnTo>
                  <a:cubicBezTo>
                    <a:pt x="3588702" y="2555594"/>
                    <a:pt x="3582716" y="2570046"/>
                    <a:pt x="3572060" y="2580701"/>
                  </a:cubicBezTo>
                  <a:cubicBezTo>
                    <a:pt x="3561405" y="2591357"/>
                    <a:pt x="3546953" y="2597343"/>
                    <a:pt x="3531884" y="2597343"/>
                  </a:cubicBezTo>
                  <a:lnTo>
                    <a:pt x="56818" y="2597343"/>
                  </a:lnTo>
                  <a:cubicBezTo>
                    <a:pt x="41749" y="2597343"/>
                    <a:pt x="27297" y="2591357"/>
                    <a:pt x="16642" y="2580701"/>
                  </a:cubicBezTo>
                  <a:cubicBezTo>
                    <a:pt x="5986" y="2570046"/>
                    <a:pt x="0" y="2555594"/>
                    <a:pt x="0" y="2540525"/>
                  </a:cubicBezTo>
                  <a:lnTo>
                    <a:pt x="0" y="56818"/>
                  </a:lnTo>
                  <a:cubicBezTo>
                    <a:pt x="0" y="41749"/>
                    <a:pt x="5986" y="27297"/>
                    <a:pt x="16642" y="16642"/>
                  </a:cubicBezTo>
                  <a:cubicBezTo>
                    <a:pt x="27297" y="5986"/>
                    <a:pt x="41749" y="0"/>
                    <a:pt x="56818" y="0"/>
                  </a:cubicBezTo>
                  <a:close/>
                </a:path>
              </a:pathLst>
            </a:custGeom>
            <a:solidFill>
              <a:srgbClr val="14B1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27"/>
            <p:cNvSpPr txBox="1"/>
            <p:nvPr/>
          </p:nvSpPr>
          <p:spPr>
            <a:xfrm>
              <a:off x="0" y="-38100"/>
              <a:ext cx="3588702" cy="2635443"/>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575" name="Google Shape;575;p27"/>
          <p:cNvGrpSpPr/>
          <p:nvPr/>
        </p:nvGrpSpPr>
        <p:grpSpPr>
          <a:xfrm>
            <a:off x="-1253768" y="-748147"/>
            <a:ext cx="13625853" cy="10006447"/>
            <a:chOff x="0" y="-38100"/>
            <a:chExt cx="3588702" cy="2635443"/>
          </a:xfrm>
        </p:grpSpPr>
        <p:sp>
          <p:nvSpPr>
            <p:cNvPr id="576" name="Google Shape;576;p27"/>
            <p:cNvSpPr/>
            <p:nvPr/>
          </p:nvSpPr>
          <p:spPr>
            <a:xfrm>
              <a:off x="0" y="0"/>
              <a:ext cx="3588702" cy="2597343"/>
            </a:xfrm>
            <a:custGeom>
              <a:rect b="b" l="l" r="r" t="t"/>
              <a:pathLst>
                <a:path extrusionOk="0" h="2597343" w="3588702">
                  <a:moveTo>
                    <a:pt x="56818" y="0"/>
                  </a:moveTo>
                  <a:lnTo>
                    <a:pt x="3531884" y="0"/>
                  </a:lnTo>
                  <a:cubicBezTo>
                    <a:pt x="3563264" y="0"/>
                    <a:pt x="3588702" y="25438"/>
                    <a:pt x="3588702" y="56818"/>
                  </a:cubicBezTo>
                  <a:lnTo>
                    <a:pt x="3588702" y="2540525"/>
                  </a:lnTo>
                  <a:cubicBezTo>
                    <a:pt x="3588702" y="2555594"/>
                    <a:pt x="3582716" y="2570046"/>
                    <a:pt x="3572060" y="2580701"/>
                  </a:cubicBezTo>
                  <a:cubicBezTo>
                    <a:pt x="3561405" y="2591357"/>
                    <a:pt x="3546953" y="2597343"/>
                    <a:pt x="3531884" y="2597343"/>
                  </a:cubicBezTo>
                  <a:lnTo>
                    <a:pt x="56818" y="2597343"/>
                  </a:lnTo>
                  <a:cubicBezTo>
                    <a:pt x="41749" y="2597343"/>
                    <a:pt x="27297" y="2591357"/>
                    <a:pt x="16642" y="2580701"/>
                  </a:cubicBezTo>
                  <a:cubicBezTo>
                    <a:pt x="5986" y="2570046"/>
                    <a:pt x="0" y="2555594"/>
                    <a:pt x="0" y="2540525"/>
                  </a:cubicBezTo>
                  <a:lnTo>
                    <a:pt x="0" y="56818"/>
                  </a:lnTo>
                  <a:cubicBezTo>
                    <a:pt x="0" y="41749"/>
                    <a:pt x="5986" y="27297"/>
                    <a:pt x="16642" y="16642"/>
                  </a:cubicBezTo>
                  <a:cubicBezTo>
                    <a:pt x="27297" y="5986"/>
                    <a:pt x="41749" y="0"/>
                    <a:pt x="56818" y="0"/>
                  </a:cubicBezTo>
                  <a:close/>
                </a:path>
              </a:pathLst>
            </a:custGeom>
            <a:solidFill>
              <a:srgbClr val="0485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27"/>
            <p:cNvSpPr txBox="1"/>
            <p:nvPr/>
          </p:nvSpPr>
          <p:spPr>
            <a:xfrm>
              <a:off x="0" y="-38100"/>
              <a:ext cx="3588702" cy="2635443"/>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578" name="Google Shape;578;p27"/>
          <p:cNvGrpSpPr/>
          <p:nvPr/>
        </p:nvGrpSpPr>
        <p:grpSpPr>
          <a:xfrm>
            <a:off x="-755259" y="8810094"/>
            <a:ext cx="19043259" cy="3230761"/>
            <a:chOff x="0" y="-38100"/>
            <a:chExt cx="5015509" cy="850900"/>
          </a:xfrm>
        </p:grpSpPr>
        <p:sp>
          <p:nvSpPr>
            <p:cNvPr id="579" name="Google Shape;579;p27"/>
            <p:cNvSpPr/>
            <p:nvPr/>
          </p:nvSpPr>
          <p:spPr>
            <a:xfrm>
              <a:off x="0" y="0"/>
              <a:ext cx="5015509" cy="812800"/>
            </a:xfrm>
            <a:custGeom>
              <a:rect b="b" l="l" r="r" t="t"/>
              <a:pathLst>
                <a:path extrusionOk="0" h="812800" w="5015509">
                  <a:moveTo>
                    <a:pt x="20734" y="0"/>
                  </a:moveTo>
                  <a:lnTo>
                    <a:pt x="4994775" y="0"/>
                  </a:lnTo>
                  <a:cubicBezTo>
                    <a:pt x="5000274" y="0"/>
                    <a:pt x="5005548" y="2184"/>
                    <a:pt x="5009436" y="6073"/>
                  </a:cubicBezTo>
                  <a:cubicBezTo>
                    <a:pt x="5013324" y="9961"/>
                    <a:pt x="5015509" y="15235"/>
                    <a:pt x="5015509" y="20734"/>
                  </a:cubicBezTo>
                  <a:lnTo>
                    <a:pt x="5015509" y="792066"/>
                  </a:lnTo>
                  <a:cubicBezTo>
                    <a:pt x="5015509" y="797565"/>
                    <a:pt x="5013324" y="802839"/>
                    <a:pt x="5009436" y="806727"/>
                  </a:cubicBezTo>
                  <a:cubicBezTo>
                    <a:pt x="5005548" y="810616"/>
                    <a:pt x="5000274" y="812800"/>
                    <a:pt x="4994775" y="812800"/>
                  </a:cubicBezTo>
                  <a:lnTo>
                    <a:pt x="20734" y="812800"/>
                  </a:lnTo>
                  <a:cubicBezTo>
                    <a:pt x="15235" y="812800"/>
                    <a:pt x="9961" y="810616"/>
                    <a:pt x="6073" y="806727"/>
                  </a:cubicBezTo>
                  <a:cubicBezTo>
                    <a:pt x="2184" y="802839"/>
                    <a:pt x="0" y="797565"/>
                    <a:pt x="0" y="792066"/>
                  </a:cubicBezTo>
                  <a:lnTo>
                    <a:pt x="0" y="20734"/>
                  </a:lnTo>
                  <a:cubicBezTo>
                    <a:pt x="0" y="15235"/>
                    <a:pt x="2184" y="9961"/>
                    <a:pt x="6073" y="6073"/>
                  </a:cubicBezTo>
                  <a:cubicBezTo>
                    <a:pt x="9961" y="2184"/>
                    <a:pt x="15235" y="0"/>
                    <a:pt x="2073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27"/>
            <p:cNvSpPr txBox="1"/>
            <p:nvPr/>
          </p:nvSpPr>
          <p:spPr>
            <a:xfrm>
              <a:off x="0" y="-38100"/>
              <a:ext cx="5015509" cy="8509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581" name="Google Shape;581;p27"/>
          <p:cNvGrpSpPr/>
          <p:nvPr/>
        </p:nvGrpSpPr>
        <p:grpSpPr>
          <a:xfrm>
            <a:off x="-1253768" y="8914054"/>
            <a:ext cx="15921577" cy="3230761"/>
            <a:chOff x="0" y="-38100"/>
            <a:chExt cx="4193337" cy="850900"/>
          </a:xfrm>
        </p:grpSpPr>
        <p:sp>
          <p:nvSpPr>
            <p:cNvPr id="582" name="Google Shape;582;p27"/>
            <p:cNvSpPr/>
            <p:nvPr/>
          </p:nvSpPr>
          <p:spPr>
            <a:xfrm>
              <a:off x="0" y="0"/>
              <a:ext cx="4193337" cy="812800"/>
            </a:xfrm>
            <a:custGeom>
              <a:rect b="b" l="l" r="r" t="t"/>
              <a:pathLst>
                <a:path extrusionOk="0" h="812800" w="4193337">
                  <a:moveTo>
                    <a:pt x="24799" y="0"/>
                  </a:moveTo>
                  <a:lnTo>
                    <a:pt x="4168538" y="0"/>
                  </a:lnTo>
                  <a:cubicBezTo>
                    <a:pt x="4175115" y="0"/>
                    <a:pt x="4181423" y="2613"/>
                    <a:pt x="4186074" y="7263"/>
                  </a:cubicBezTo>
                  <a:cubicBezTo>
                    <a:pt x="4190724" y="11914"/>
                    <a:pt x="4193337" y="18222"/>
                    <a:pt x="4193337" y="24799"/>
                  </a:cubicBezTo>
                  <a:lnTo>
                    <a:pt x="4193337" y="788001"/>
                  </a:lnTo>
                  <a:cubicBezTo>
                    <a:pt x="4193337" y="794578"/>
                    <a:pt x="4190724" y="800886"/>
                    <a:pt x="4186074" y="805537"/>
                  </a:cubicBezTo>
                  <a:cubicBezTo>
                    <a:pt x="4181423" y="810187"/>
                    <a:pt x="4175115" y="812800"/>
                    <a:pt x="4168538" y="812800"/>
                  </a:cubicBezTo>
                  <a:lnTo>
                    <a:pt x="24799" y="812800"/>
                  </a:lnTo>
                  <a:cubicBezTo>
                    <a:pt x="18222" y="812800"/>
                    <a:pt x="11914" y="810187"/>
                    <a:pt x="7263" y="805537"/>
                  </a:cubicBezTo>
                  <a:cubicBezTo>
                    <a:pt x="2613" y="800886"/>
                    <a:pt x="0" y="794578"/>
                    <a:pt x="0" y="788001"/>
                  </a:cubicBezTo>
                  <a:lnTo>
                    <a:pt x="0" y="24799"/>
                  </a:lnTo>
                  <a:cubicBezTo>
                    <a:pt x="0" y="18222"/>
                    <a:pt x="2613" y="11914"/>
                    <a:pt x="7263" y="7263"/>
                  </a:cubicBezTo>
                  <a:cubicBezTo>
                    <a:pt x="11914" y="2613"/>
                    <a:pt x="18222" y="0"/>
                    <a:pt x="24799" y="0"/>
                  </a:cubicBezTo>
                  <a:close/>
                </a:path>
              </a:pathLst>
            </a:custGeom>
            <a:solidFill>
              <a:srgbClr val="14B1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27"/>
            <p:cNvSpPr txBox="1"/>
            <p:nvPr/>
          </p:nvSpPr>
          <p:spPr>
            <a:xfrm>
              <a:off x="0" y="-38100"/>
              <a:ext cx="4193337" cy="8509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584" name="Google Shape;584;p27"/>
          <p:cNvGrpSpPr/>
          <p:nvPr/>
        </p:nvGrpSpPr>
        <p:grpSpPr>
          <a:xfrm>
            <a:off x="-5375442" y="8914054"/>
            <a:ext cx="14519442" cy="3230761"/>
            <a:chOff x="0" y="-38100"/>
            <a:chExt cx="3824051" cy="850900"/>
          </a:xfrm>
        </p:grpSpPr>
        <p:sp>
          <p:nvSpPr>
            <p:cNvPr id="585" name="Google Shape;585;p27"/>
            <p:cNvSpPr/>
            <p:nvPr/>
          </p:nvSpPr>
          <p:spPr>
            <a:xfrm>
              <a:off x="0" y="0"/>
              <a:ext cx="3824051" cy="812800"/>
            </a:xfrm>
            <a:custGeom>
              <a:rect b="b" l="l" r="r" t="t"/>
              <a:pathLst>
                <a:path extrusionOk="0" h="812800" w="3824051">
                  <a:moveTo>
                    <a:pt x="27194" y="0"/>
                  </a:moveTo>
                  <a:lnTo>
                    <a:pt x="3796857" y="0"/>
                  </a:lnTo>
                  <a:cubicBezTo>
                    <a:pt x="3811875" y="0"/>
                    <a:pt x="3824051" y="12175"/>
                    <a:pt x="3824051" y="27194"/>
                  </a:cubicBezTo>
                  <a:lnTo>
                    <a:pt x="3824051" y="785606"/>
                  </a:lnTo>
                  <a:cubicBezTo>
                    <a:pt x="3824051" y="800625"/>
                    <a:pt x="3811875" y="812800"/>
                    <a:pt x="3796857" y="812800"/>
                  </a:cubicBezTo>
                  <a:lnTo>
                    <a:pt x="27194" y="812800"/>
                  </a:lnTo>
                  <a:cubicBezTo>
                    <a:pt x="12175" y="812800"/>
                    <a:pt x="0" y="800625"/>
                    <a:pt x="0" y="785606"/>
                  </a:cubicBezTo>
                  <a:lnTo>
                    <a:pt x="0" y="27194"/>
                  </a:lnTo>
                  <a:cubicBezTo>
                    <a:pt x="0" y="12175"/>
                    <a:pt x="12175" y="0"/>
                    <a:pt x="27194" y="0"/>
                  </a:cubicBezTo>
                  <a:close/>
                </a:path>
              </a:pathLst>
            </a:custGeom>
            <a:solidFill>
              <a:srgbClr val="109A9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27"/>
            <p:cNvSpPr txBox="1"/>
            <p:nvPr/>
          </p:nvSpPr>
          <p:spPr>
            <a:xfrm>
              <a:off x="0" y="-38100"/>
              <a:ext cx="3824051" cy="8509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587" name="Google Shape;587;p27"/>
          <p:cNvSpPr/>
          <p:nvPr/>
        </p:nvSpPr>
        <p:spPr>
          <a:xfrm>
            <a:off x="16320759" y="9146200"/>
            <a:ext cx="938541" cy="916358"/>
          </a:xfrm>
          <a:custGeom>
            <a:rect b="b" l="l" r="r" t="t"/>
            <a:pathLst>
              <a:path extrusionOk="0" h="916358" w="938541">
                <a:moveTo>
                  <a:pt x="0" y="0"/>
                </a:moveTo>
                <a:lnTo>
                  <a:pt x="938541" y="0"/>
                </a:lnTo>
                <a:lnTo>
                  <a:pt x="938541" y="916357"/>
                </a:lnTo>
                <a:lnTo>
                  <a:pt x="0" y="916357"/>
                </a:lnTo>
                <a:lnTo>
                  <a:pt x="0" y="0"/>
                </a:lnTo>
                <a:close/>
              </a:path>
            </a:pathLst>
          </a:custGeom>
          <a:blipFill rotWithShape="1">
            <a:blip r:embed="rId3">
              <a:alphaModFix/>
            </a:blip>
            <a:stretch>
              <a:fillRect b="0" l="0" r="0" t="0"/>
            </a:stretch>
          </a:blipFill>
          <a:ln>
            <a:noFill/>
          </a:ln>
        </p:spPr>
      </p:sp>
      <p:grpSp>
        <p:nvGrpSpPr>
          <p:cNvPr id="588" name="Google Shape;588;p27"/>
          <p:cNvGrpSpPr/>
          <p:nvPr/>
        </p:nvGrpSpPr>
        <p:grpSpPr>
          <a:xfrm>
            <a:off x="1028700" y="2104474"/>
            <a:ext cx="5501478" cy="192288"/>
            <a:chOff x="0" y="-38100"/>
            <a:chExt cx="1448949" cy="50643"/>
          </a:xfrm>
        </p:grpSpPr>
        <p:sp>
          <p:nvSpPr>
            <p:cNvPr id="589" name="Google Shape;589;p27"/>
            <p:cNvSpPr/>
            <p:nvPr/>
          </p:nvSpPr>
          <p:spPr>
            <a:xfrm>
              <a:off x="0" y="0"/>
              <a:ext cx="1448949" cy="12543"/>
            </a:xfrm>
            <a:custGeom>
              <a:rect b="b" l="l" r="r" t="t"/>
              <a:pathLst>
                <a:path extrusionOk="0" h="12543" w="1448949">
                  <a:moveTo>
                    <a:pt x="6272" y="0"/>
                  </a:moveTo>
                  <a:lnTo>
                    <a:pt x="1442677" y="0"/>
                  </a:lnTo>
                  <a:cubicBezTo>
                    <a:pt x="1444341" y="0"/>
                    <a:pt x="1445936" y="661"/>
                    <a:pt x="1447112" y="1837"/>
                  </a:cubicBezTo>
                  <a:cubicBezTo>
                    <a:pt x="1448288" y="3013"/>
                    <a:pt x="1448949" y="4608"/>
                    <a:pt x="1448949" y="6272"/>
                  </a:cubicBezTo>
                  <a:lnTo>
                    <a:pt x="1448949" y="6272"/>
                  </a:lnTo>
                  <a:cubicBezTo>
                    <a:pt x="1448949" y="7935"/>
                    <a:pt x="1448288" y="9530"/>
                    <a:pt x="1447112" y="10706"/>
                  </a:cubicBezTo>
                  <a:cubicBezTo>
                    <a:pt x="1445936" y="11882"/>
                    <a:pt x="1444341" y="12543"/>
                    <a:pt x="1442677" y="12543"/>
                  </a:cubicBezTo>
                  <a:lnTo>
                    <a:pt x="6272" y="12543"/>
                  </a:lnTo>
                  <a:cubicBezTo>
                    <a:pt x="4608" y="12543"/>
                    <a:pt x="3013" y="11882"/>
                    <a:pt x="1837" y="10706"/>
                  </a:cubicBezTo>
                  <a:cubicBezTo>
                    <a:pt x="661" y="9530"/>
                    <a:pt x="0" y="7935"/>
                    <a:pt x="0" y="6272"/>
                  </a:cubicBezTo>
                  <a:lnTo>
                    <a:pt x="0" y="6272"/>
                  </a:lnTo>
                  <a:cubicBezTo>
                    <a:pt x="0" y="4608"/>
                    <a:pt x="661" y="3013"/>
                    <a:pt x="1837" y="1837"/>
                  </a:cubicBezTo>
                  <a:cubicBezTo>
                    <a:pt x="3013" y="661"/>
                    <a:pt x="4608" y="0"/>
                    <a:pt x="627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27"/>
            <p:cNvSpPr txBox="1"/>
            <p:nvPr/>
          </p:nvSpPr>
          <p:spPr>
            <a:xfrm>
              <a:off x="0" y="-38100"/>
              <a:ext cx="1448949" cy="50643"/>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591" name="Google Shape;591;p27"/>
          <p:cNvSpPr/>
          <p:nvPr/>
        </p:nvSpPr>
        <p:spPr>
          <a:xfrm>
            <a:off x="13213400" y="366045"/>
            <a:ext cx="4197704" cy="8131145"/>
          </a:xfrm>
          <a:custGeom>
            <a:rect b="b" l="l" r="r" t="t"/>
            <a:pathLst>
              <a:path extrusionOk="0" h="8131145" w="4197704">
                <a:moveTo>
                  <a:pt x="0" y="0"/>
                </a:moveTo>
                <a:lnTo>
                  <a:pt x="4197703" y="0"/>
                </a:lnTo>
                <a:lnTo>
                  <a:pt x="4197703" y="8131145"/>
                </a:lnTo>
                <a:lnTo>
                  <a:pt x="0" y="8131145"/>
                </a:lnTo>
                <a:lnTo>
                  <a:pt x="0" y="0"/>
                </a:lnTo>
                <a:close/>
              </a:path>
            </a:pathLst>
          </a:custGeom>
          <a:blipFill rotWithShape="1">
            <a:blip r:embed="rId4">
              <a:alphaModFix/>
            </a:blip>
            <a:stretch>
              <a:fillRect b="0" l="0" r="0" t="0"/>
            </a:stretch>
          </a:blipFill>
          <a:ln>
            <a:noFill/>
          </a:ln>
        </p:spPr>
      </p:sp>
      <p:sp>
        <p:nvSpPr>
          <p:cNvPr id="592" name="Google Shape;592;p27"/>
          <p:cNvSpPr/>
          <p:nvPr/>
        </p:nvSpPr>
        <p:spPr>
          <a:xfrm>
            <a:off x="1188787" y="3845272"/>
            <a:ext cx="2126514" cy="1858042"/>
          </a:xfrm>
          <a:custGeom>
            <a:rect b="b" l="l" r="r" t="t"/>
            <a:pathLst>
              <a:path extrusionOk="0" h="1858042" w="2126514">
                <a:moveTo>
                  <a:pt x="0" y="0"/>
                </a:moveTo>
                <a:lnTo>
                  <a:pt x="2126514" y="0"/>
                </a:lnTo>
                <a:lnTo>
                  <a:pt x="2126514" y="1858042"/>
                </a:lnTo>
                <a:lnTo>
                  <a:pt x="0" y="1858042"/>
                </a:lnTo>
                <a:lnTo>
                  <a:pt x="0" y="0"/>
                </a:lnTo>
                <a:close/>
              </a:path>
            </a:pathLst>
          </a:custGeom>
          <a:blipFill rotWithShape="1">
            <a:blip r:embed="rId5">
              <a:alphaModFix/>
            </a:blip>
            <a:stretch>
              <a:fillRect b="0" l="0" r="0" t="0"/>
            </a:stretch>
          </a:blipFill>
          <a:ln>
            <a:noFill/>
          </a:ln>
        </p:spPr>
      </p:sp>
      <p:sp>
        <p:nvSpPr>
          <p:cNvPr id="593" name="Google Shape;593;p27"/>
          <p:cNvSpPr/>
          <p:nvPr/>
        </p:nvSpPr>
        <p:spPr>
          <a:xfrm>
            <a:off x="5169145" y="3845272"/>
            <a:ext cx="2041804" cy="1858042"/>
          </a:xfrm>
          <a:custGeom>
            <a:rect b="b" l="l" r="r" t="t"/>
            <a:pathLst>
              <a:path extrusionOk="0" h="1858042" w="2041804">
                <a:moveTo>
                  <a:pt x="0" y="0"/>
                </a:moveTo>
                <a:lnTo>
                  <a:pt x="2041804" y="0"/>
                </a:lnTo>
                <a:lnTo>
                  <a:pt x="2041804" y="1858042"/>
                </a:lnTo>
                <a:lnTo>
                  <a:pt x="0" y="1858042"/>
                </a:lnTo>
                <a:lnTo>
                  <a:pt x="0" y="0"/>
                </a:lnTo>
                <a:close/>
              </a:path>
            </a:pathLst>
          </a:custGeom>
          <a:blipFill rotWithShape="1">
            <a:blip r:embed="rId6">
              <a:alphaModFix/>
            </a:blip>
            <a:stretch>
              <a:fillRect b="0" l="0" r="0" t="0"/>
            </a:stretch>
          </a:blipFill>
          <a:ln>
            <a:noFill/>
          </a:ln>
        </p:spPr>
      </p:sp>
      <p:sp>
        <p:nvSpPr>
          <p:cNvPr id="594" name="Google Shape;594;p27"/>
          <p:cNvSpPr/>
          <p:nvPr/>
        </p:nvSpPr>
        <p:spPr>
          <a:xfrm>
            <a:off x="9068324" y="3845272"/>
            <a:ext cx="1900810" cy="1858042"/>
          </a:xfrm>
          <a:custGeom>
            <a:rect b="b" l="l" r="r" t="t"/>
            <a:pathLst>
              <a:path extrusionOk="0" h="1858042" w="1900810">
                <a:moveTo>
                  <a:pt x="0" y="0"/>
                </a:moveTo>
                <a:lnTo>
                  <a:pt x="1900810" y="0"/>
                </a:lnTo>
                <a:lnTo>
                  <a:pt x="1900810" y="1858042"/>
                </a:lnTo>
                <a:lnTo>
                  <a:pt x="0" y="1858042"/>
                </a:lnTo>
                <a:lnTo>
                  <a:pt x="0" y="0"/>
                </a:lnTo>
                <a:close/>
              </a:path>
            </a:pathLst>
          </a:custGeom>
          <a:blipFill rotWithShape="1">
            <a:blip r:embed="rId7">
              <a:alphaModFix/>
            </a:blip>
            <a:stretch>
              <a:fillRect b="0" l="0" r="0" t="0"/>
            </a:stretch>
          </a:blipFill>
          <a:ln>
            <a:noFill/>
          </a:ln>
        </p:spPr>
      </p:sp>
      <p:sp>
        <p:nvSpPr>
          <p:cNvPr id="595" name="Google Shape;595;p27"/>
          <p:cNvSpPr txBox="1"/>
          <p:nvPr/>
        </p:nvSpPr>
        <p:spPr>
          <a:xfrm>
            <a:off x="1028700" y="921806"/>
            <a:ext cx="11819566" cy="1122680"/>
          </a:xfrm>
          <a:prstGeom prst="rect">
            <a:avLst/>
          </a:prstGeom>
          <a:noFill/>
          <a:ln>
            <a:noFill/>
          </a:ln>
        </p:spPr>
        <p:txBody>
          <a:bodyPr anchorCtr="0" anchor="t" bIns="0" lIns="0" spcFirstLastPara="1" rIns="0" wrap="square" tIns="0">
            <a:spAutoFit/>
          </a:bodyPr>
          <a:lstStyle/>
          <a:p>
            <a:pPr indent="0" lvl="0" marL="0" marR="0" rtl="0" algn="l">
              <a:lnSpc>
                <a:spcPct val="107000"/>
              </a:lnSpc>
              <a:spcBef>
                <a:spcPts val="0"/>
              </a:spcBef>
              <a:spcAft>
                <a:spcPts val="0"/>
              </a:spcAft>
              <a:buNone/>
            </a:pPr>
            <a:r>
              <a:rPr b="1" i="0" lang="en-US" sz="8000" u="none" cap="none" strike="noStrike">
                <a:solidFill>
                  <a:srgbClr val="FFFFFF"/>
                </a:solidFill>
                <a:latin typeface="Antonio"/>
                <a:ea typeface="Antonio"/>
                <a:cs typeface="Antonio"/>
                <a:sym typeface="Antonio"/>
              </a:rPr>
              <a:t>AI CHATBOT</a:t>
            </a:r>
            <a:endParaRPr/>
          </a:p>
        </p:txBody>
      </p:sp>
      <p:sp>
        <p:nvSpPr>
          <p:cNvPr id="596" name="Google Shape;596;p27"/>
          <p:cNvSpPr txBox="1"/>
          <p:nvPr/>
        </p:nvSpPr>
        <p:spPr>
          <a:xfrm>
            <a:off x="860611" y="5817614"/>
            <a:ext cx="2782866" cy="1005205"/>
          </a:xfrm>
          <a:prstGeom prst="rect">
            <a:avLst/>
          </a:prstGeom>
          <a:noFill/>
          <a:ln>
            <a:noFill/>
          </a:ln>
        </p:spPr>
        <p:txBody>
          <a:bodyPr anchorCtr="0" anchor="t" bIns="0" lIns="0" spcFirstLastPara="1" rIns="0" wrap="square" tIns="0">
            <a:spAutoFit/>
          </a:bodyPr>
          <a:lstStyle/>
          <a:p>
            <a:pPr indent="0" lvl="0" marL="0" marR="0" rtl="0" algn="ctr">
              <a:lnSpc>
                <a:spcPct val="140014"/>
              </a:lnSpc>
              <a:spcBef>
                <a:spcPts val="0"/>
              </a:spcBef>
              <a:spcAft>
                <a:spcPts val="0"/>
              </a:spcAft>
              <a:buNone/>
            </a:pPr>
            <a:r>
              <a:rPr b="0" i="0" lang="en-US" sz="2799" u="none" cap="none" strike="noStrike">
                <a:solidFill>
                  <a:srgbClr val="FFFFFF"/>
                </a:solidFill>
                <a:latin typeface="Poppins"/>
                <a:ea typeface="Poppins"/>
                <a:cs typeface="Poppins"/>
                <a:sym typeface="Poppins"/>
              </a:rPr>
              <a:t>Medication Query Support</a:t>
            </a:r>
            <a:endParaRPr/>
          </a:p>
        </p:txBody>
      </p:sp>
      <p:sp>
        <p:nvSpPr>
          <p:cNvPr id="597" name="Google Shape;597;p27"/>
          <p:cNvSpPr txBox="1"/>
          <p:nvPr/>
        </p:nvSpPr>
        <p:spPr>
          <a:xfrm>
            <a:off x="5126790" y="5817614"/>
            <a:ext cx="2126514" cy="1005205"/>
          </a:xfrm>
          <a:prstGeom prst="rect">
            <a:avLst/>
          </a:prstGeom>
          <a:noFill/>
          <a:ln>
            <a:noFill/>
          </a:ln>
        </p:spPr>
        <p:txBody>
          <a:bodyPr anchorCtr="0" anchor="t" bIns="0" lIns="0" spcFirstLastPara="1" rIns="0" wrap="square" tIns="0">
            <a:spAutoFit/>
          </a:bodyPr>
          <a:lstStyle/>
          <a:p>
            <a:pPr indent="0" lvl="0" marL="0" marR="0" rtl="0" algn="ctr">
              <a:lnSpc>
                <a:spcPct val="140014"/>
              </a:lnSpc>
              <a:spcBef>
                <a:spcPts val="0"/>
              </a:spcBef>
              <a:spcAft>
                <a:spcPts val="0"/>
              </a:spcAft>
              <a:buNone/>
            </a:pPr>
            <a:r>
              <a:rPr b="0" i="0" lang="en-US" sz="2799" u="none" cap="none" strike="noStrike">
                <a:solidFill>
                  <a:srgbClr val="FFFFFF"/>
                </a:solidFill>
                <a:latin typeface="Poppins"/>
                <a:ea typeface="Poppins"/>
                <a:cs typeface="Poppins"/>
                <a:sym typeface="Poppins"/>
              </a:rPr>
              <a:t>Language Translation</a:t>
            </a:r>
            <a:endParaRPr/>
          </a:p>
        </p:txBody>
      </p:sp>
      <p:sp>
        <p:nvSpPr>
          <p:cNvPr id="598" name="Google Shape;598;p27"/>
          <p:cNvSpPr txBox="1"/>
          <p:nvPr/>
        </p:nvSpPr>
        <p:spPr>
          <a:xfrm>
            <a:off x="8364112" y="5817614"/>
            <a:ext cx="3309233" cy="1500505"/>
          </a:xfrm>
          <a:prstGeom prst="rect">
            <a:avLst/>
          </a:prstGeom>
          <a:noFill/>
          <a:ln>
            <a:noFill/>
          </a:ln>
        </p:spPr>
        <p:txBody>
          <a:bodyPr anchorCtr="0" anchor="t" bIns="0" lIns="0" spcFirstLastPara="1" rIns="0" wrap="square" tIns="0">
            <a:spAutoFit/>
          </a:bodyPr>
          <a:lstStyle/>
          <a:p>
            <a:pPr indent="0" lvl="0" marL="0" marR="0" rtl="0" algn="ctr">
              <a:lnSpc>
                <a:spcPct val="140014"/>
              </a:lnSpc>
              <a:spcBef>
                <a:spcPts val="0"/>
              </a:spcBef>
              <a:spcAft>
                <a:spcPts val="0"/>
              </a:spcAft>
              <a:buNone/>
            </a:pPr>
            <a:r>
              <a:rPr b="0" i="0" lang="en-US" sz="2799" u="none" cap="none" strike="noStrike">
                <a:solidFill>
                  <a:srgbClr val="FFFFFF"/>
                </a:solidFill>
                <a:latin typeface="Poppins"/>
                <a:ea typeface="Poppins"/>
                <a:cs typeface="Poppins"/>
                <a:sym typeface="Poppins"/>
              </a:rPr>
              <a:t>Refill &amp; Consultation Reminder</a:t>
            </a:r>
            <a:endParaRPr/>
          </a:p>
        </p:txBody>
      </p:sp>
    </p:spTree>
  </p:cSld>
  <p:clrMapOvr>
    <a:masterClrMapping/>
  </p:clrMapOvr>
  <p:transition spd="slow">
    <p:push/>
  </p:transition>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6" name="Shape 606"/>
        <p:cNvGrpSpPr/>
        <p:nvPr/>
      </p:nvGrpSpPr>
      <p:grpSpPr>
        <a:xfrm>
          <a:off x="0" y="0"/>
          <a:ext cx="0" cy="0"/>
          <a:chOff x="0" y="0"/>
          <a:chExt cx="0" cy="0"/>
        </a:xfrm>
      </p:grpSpPr>
      <p:grpSp>
        <p:nvGrpSpPr>
          <p:cNvPr id="607" name="Google Shape;607;p28"/>
          <p:cNvGrpSpPr/>
          <p:nvPr/>
        </p:nvGrpSpPr>
        <p:grpSpPr>
          <a:xfrm>
            <a:off x="-1253768" y="-748147"/>
            <a:ext cx="13625853" cy="10006447"/>
            <a:chOff x="0" y="-38100"/>
            <a:chExt cx="3588702" cy="2635443"/>
          </a:xfrm>
        </p:grpSpPr>
        <p:sp>
          <p:nvSpPr>
            <p:cNvPr id="608" name="Google Shape;608;p28"/>
            <p:cNvSpPr/>
            <p:nvPr/>
          </p:nvSpPr>
          <p:spPr>
            <a:xfrm>
              <a:off x="0" y="0"/>
              <a:ext cx="3588702" cy="2597343"/>
            </a:xfrm>
            <a:custGeom>
              <a:rect b="b" l="l" r="r" t="t"/>
              <a:pathLst>
                <a:path extrusionOk="0" h="2597343" w="3588702">
                  <a:moveTo>
                    <a:pt x="56818" y="0"/>
                  </a:moveTo>
                  <a:lnTo>
                    <a:pt x="3531884" y="0"/>
                  </a:lnTo>
                  <a:cubicBezTo>
                    <a:pt x="3563264" y="0"/>
                    <a:pt x="3588702" y="25438"/>
                    <a:pt x="3588702" y="56818"/>
                  </a:cubicBezTo>
                  <a:lnTo>
                    <a:pt x="3588702" y="2540525"/>
                  </a:lnTo>
                  <a:cubicBezTo>
                    <a:pt x="3588702" y="2555594"/>
                    <a:pt x="3582716" y="2570046"/>
                    <a:pt x="3572060" y="2580701"/>
                  </a:cubicBezTo>
                  <a:cubicBezTo>
                    <a:pt x="3561405" y="2591357"/>
                    <a:pt x="3546953" y="2597343"/>
                    <a:pt x="3531884" y="2597343"/>
                  </a:cubicBezTo>
                  <a:lnTo>
                    <a:pt x="56818" y="2597343"/>
                  </a:lnTo>
                  <a:cubicBezTo>
                    <a:pt x="41749" y="2597343"/>
                    <a:pt x="27297" y="2591357"/>
                    <a:pt x="16642" y="2580701"/>
                  </a:cubicBezTo>
                  <a:cubicBezTo>
                    <a:pt x="5986" y="2570046"/>
                    <a:pt x="0" y="2555594"/>
                    <a:pt x="0" y="2540525"/>
                  </a:cubicBezTo>
                  <a:lnTo>
                    <a:pt x="0" y="56818"/>
                  </a:lnTo>
                  <a:cubicBezTo>
                    <a:pt x="0" y="41749"/>
                    <a:pt x="5986" y="27297"/>
                    <a:pt x="16642" y="16642"/>
                  </a:cubicBezTo>
                  <a:cubicBezTo>
                    <a:pt x="27297" y="5986"/>
                    <a:pt x="41749" y="0"/>
                    <a:pt x="56818" y="0"/>
                  </a:cubicBezTo>
                  <a:close/>
                </a:path>
              </a:pathLst>
            </a:custGeom>
            <a:solidFill>
              <a:srgbClr val="0485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28"/>
            <p:cNvSpPr txBox="1"/>
            <p:nvPr/>
          </p:nvSpPr>
          <p:spPr>
            <a:xfrm>
              <a:off x="0" y="-38100"/>
              <a:ext cx="3588702" cy="2635443"/>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610" name="Google Shape;610;p28"/>
          <p:cNvGrpSpPr/>
          <p:nvPr/>
        </p:nvGrpSpPr>
        <p:grpSpPr>
          <a:xfrm>
            <a:off x="-755259" y="8914054"/>
            <a:ext cx="19043259" cy="3230761"/>
            <a:chOff x="0" y="-38100"/>
            <a:chExt cx="5015509" cy="850900"/>
          </a:xfrm>
        </p:grpSpPr>
        <p:sp>
          <p:nvSpPr>
            <p:cNvPr id="611" name="Google Shape;611;p28"/>
            <p:cNvSpPr/>
            <p:nvPr/>
          </p:nvSpPr>
          <p:spPr>
            <a:xfrm>
              <a:off x="0" y="0"/>
              <a:ext cx="5015509" cy="812800"/>
            </a:xfrm>
            <a:custGeom>
              <a:rect b="b" l="l" r="r" t="t"/>
              <a:pathLst>
                <a:path extrusionOk="0" h="812800" w="5015509">
                  <a:moveTo>
                    <a:pt x="20734" y="0"/>
                  </a:moveTo>
                  <a:lnTo>
                    <a:pt x="4994775" y="0"/>
                  </a:lnTo>
                  <a:cubicBezTo>
                    <a:pt x="5000274" y="0"/>
                    <a:pt x="5005548" y="2184"/>
                    <a:pt x="5009436" y="6073"/>
                  </a:cubicBezTo>
                  <a:cubicBezTo>
                    <a:pt x="5013324" y="9961"/>
                    <a:pt x="5015509" y="15235"/>
                    <a:pt x="5015509" y="20734"/>
                  </a:cubicBezTo>
                  <a:lnTo>
                    <a:pt x="5015509" y="792066"/>
                  </a:lnTo>
                  <a:cubicBezTo>
                    <a:pt x="5015509" y="797565"/>
                    <a:pt x="5013324" y="802839"/>
                    <a:pt x="5009436" y="806727"/>
                  </a:cubicBezTo>
                  <a:cubicBezTo>
                    <a:pt x="5005548" y="810616"/>
                    <a:pt x="5000274" y="812800"/>
                    <a:pt x="4994775" y="812800"/>
                  </a:cubicBezTo>
                  <a:lnTo>
                    <a:pt x="20734" y="812800"/>
                  </a:lnTo>
                  <a:cubicBezTo>
                    <a:pt x="15235" y="812800"/>
                    <a:pt x="9961" y="810616"/>
                    <a:pt x="6073" y="806727"/>
                  </a:cubicBezTo>
                  <a:cubicBezTo>
                    <a:pt x="2184" y="802839"/>
                    <a:pt x="0" y="797565"/>
                    <a:pt x="0" y="792066"/>
                  </a:cubicBezTo>
                  <a:lnTo>
                    <a:pt x="0" y="20734"/>
                  </a:lnTo>
                  <a:cubicBezTo>
                    <a:pt x="0" y="15235"/>
                    <a:pt x="2184" y="9961"/>
                    <a:pt x="6073" y="6073"/>
                  </a:cubicBezTo>
                  <a:cubicBezTo>
                    <a:pt x="9961" y="2184"/>
                    <a:pt x="15235" y="0"/>
                    <a:pt x="2073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28"/>
            <p:cNvSpPr txBox="1"/>
            <p:nvPr/>
          </p:nvSpPr>
          <p:spPr>
            <a:xfrm>
              <a:off x="0" y="-38100"/>
              <a:ext cx="5015509" cy="8509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613" name="Google Shape;613;p28"/>
          <p:cNvGrpSpPr/>
          <p:nvPr/>
        </p:nvGrpSpPr>
        <p:grpSpPr>
          <a:xfrm>
            <a:off x="-1253768" y="8914054"/>
            <a:ext cx="15921577" cy="3230761"/>
            <a:chOff x="0" y="-38100"/>
            <a:chExt cx="4193337" cy="850900"/>
          </a:xfrm>
        </p:grpSpPr>
        <p:sp>
          <p:nvSpPr>
            <p:cNvPr id="614" name="Google Shape;614;p28"/>
            <p:cNvSpPr/>
            <p:nvPr/>
          </p:nvSpPr>
          <p:spPr>
            <a:xfrm>
              <a:off x="0" y="0"/>
              <a:ext cx="4193337" cy="812800"/>
            </a:xfrm>
            <a:custGeom>
              <a:rect b="b" l="l" r="r" t="t"/>
              <a:pathLst>
                <a:path extrusionOk="0" h="812800" w="4193337">
                  <a:moveTo>
                    <a:pt x="24799" y="0"/>
                  </a:moveTo>
                  <a:lnTo>
                    <a:pt x="4168538" y="0"/>
                  </a:lnTo>
                  <a:cubicBezTo>
                    <a:pt x="4175115" y="0"/>
                    <a:pt x="4181423" y="2613"/>
                    <a:pt x="4186074" y="7263"/>
                  </a:cubicBezTo>
                  <a:cubicBezTo>
                    <a:pt x="4190724" y="11914"/>
                    <a:pt x="4193337" y="18222"/>
                    <a:pt x="4193337" y="24799"/>
                  </a:cubicBezTo>
                  <a:lnTo>
                    <a:pt x="4193337" y="788001"/>
                  </a:lnTo>
                  <a:cubicBezTo>
                    <a:pt x="4193337" y="794578"/>
                    <a:pt x="4190724" y="800886"/>
                    <a:pt x="4186074" y="805537"/>
                  </a:cubicBezTo>
                  <a:cubicBezTo>
                    <a:pt x="4181423" y="810187"/>
                    <a:pt x="4175115" y="812800"/>
                    <a:pt x="4168538" y="812800"/>
                  </a:cubicBezTo>
                  <a:lnTo>
                    <a:pt x="24799" y="812800"/>
                  </a:lnTo>
                  <a:cubicBezTo>
                    <a:pt x="18222" y="812800"/>
                    <a:pt x="11914" y="810187"/>
                    <a:pt x="7263" y="805537"/>
                  </a:cubicBezTo>
                  <a:cubicBezTo>
                    <a:pt x="2613" y="800886"/>
                    <a:pt x="0" y="794578"/>
                    <a:pt x="0" y="788001"/>
                  </a:cubicBezTo>
                  <a:lnTo>
                    <a:pt x="0" y="24799"/>
                  </a:lnTo>
                  <a:cubicBezTo>
                    <a:pt x="0" y="18222"/>
                    <a:pt x="2613" y="11914"/>
                    <a:pt x="7263" y="7263"/>
                  </a:cubicBezTo>
                  <a:cubicBezTo>
                    <a:pt x="11914" y="2613"/>
                    <a:pt x="18222" y="0"/>
                    <a:pt x="24799" y="0"/>
                  </a:cubicBezTo>
                  <a:close/>
                </a:path>
              </a:pathLst>
            </a:custGeom>
            <a:solidFill>
              <a:srgbClr val="14B1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28"/>
            <p:cNvSpPr txBox="1"/>
            <p:nvPr/>
          </p:nvSpPr>
          <p:spPr>
            <a:xfrm>
              <a:off x="0" y="-38100"/>
              <a:ext cx="4193337" cy="8509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616" name="Google Shape;616;p28"/>
          <p:cNvGrpSpPr/>
          <p:nvPr/>
        </p:nvGrpSpPr>
        <p:grpSpPr>
          <a:xfrm>
            <a:off x="-5375442" y="8914054"/>
            <a:ext cx="14519442" cy="3230761"/>
            <a:chOff x="0" y="-38100"/>
            <a:chExt cx="3824051" cy="850900"/>
          </a:xfrm>
        </p:grpSpPr>
        <p:sp>
          <p:nvSpPr>
            <p:cNvPr id="617" name="Google Shape;617;p28"/>
            <p:cNvSpPr/>
            <p:nvPr/>
          </p:nvSpPr>
          <p:spPr>
            <a:xfrm>
              <a:off x="0" y="0"/>
              <a:ext cx="3824051" cy="812800"/>
            </a:xfrm>
            <a:custGeom>
              <a:rect b="b" l="l" r="r" t="t"/>
              <a:pathLst>
                <a:path extrusionOk="0" h="812800" w="3824051">
                  <a:moveTo>
                    <a:pt x="27194" y="0"/>
                  </a:moveTo>
                  <a:lnTo>
                    <a:pt x="3796857" y="0"/>
                  </a:lnTo>
                  <a:cubicBezTo>
                    <a:pt x="3811875" y="0"/>
                    <a:pt x="3824051" y="12175"/>
                    <a:pt x="3824051" y="27194"/>
                  </a:cubicBezTo>
                  <a:lnTo>
                    <a:pt x="3824051" y="785606"/>
                  </a:lnTo>
                  <a:cubicBezTo>
                    <a:pt x="3824051" y="800625"/>
                    <a:pt x="3811875" y="812800"/>
                    <a:pt x="3796857" y="812800"/>
                  </a:cubicBezTo>
                  <a:lnTo>
                    <a:pt x="27194" y="812800"/>
                  </a:lnTo>
                  <a:cubicBezTo>
                    <a:pt x="12175" y="812800"/>
                    <a:pt x="0" y="800625"/>
                    <a:pt x="0" y="785606"/>
                  </a:cubicBezTo>
                  <a:lnTo>
                    <a:pt x="0" y="27194"/>
                  </a:lnTo>
                  <a:cubicBezTo>
                    <a:pt x="0" y="12175"/>
                    <a:pt x="12175" y="0"/>
                    <a:pt x="27194" y="0"/>
                  </a:cubicBezTo>
                  <a:close/>
                </a:path>
              </a:pathLst>
            </a:custGeom>
            <a:solidFill>
              <a:srgbClr val="109A9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28"/>
            <p:cNvSpPr txBox="1"/>
            <p:nvPr/>
          </p:nvSpPr>
          <p:spPr>
            <a:xfrm>
              <a:off x="0" y="-38100"/>
              <a:ext cx="3824051" cy="8509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619" name="Google Shape;619;p28"/>
          <p:cNvSpPr/>
          <p:nvPr/>
        </p:nvSpPr>
        <p:spPr>
          <a:xfrm>
            <a:off x="16368813" y="423496"/>
            <a:ext cx="1325616" cy="1294283"/>
          </a:xfrm>
          <a:custGeom>
            <a:rect b="b" l="l" r="r" t="t"/>
            <a:pathLst>
              <a:path extrusionOk="0" h="1294283" w="1325616">
                <a:moveTo>
                  <a:pt x="0" y="0"/>
                </a:moveTo>
                <a:lnTo>
                  <a:pt x="1325615" y="0"/>
                </a:lnTo>
                <a:lnTo>
                  <a:pt x="1325615" y="1294283"/>
                </a:lnTo>
                <a:lnTo>
                  <a:pt x="0" y="1294283"/>
                </a:lnTo>
                <a:lnTo>
                  <a:pt x="0" y="0"/>
                </a:lnTo>
                <a:close/>
              </a:path>
            </a:pathLst>
          </a:custGeom>
          <a:blipFill rotWithShape="1">
            <a:blip r:embed="rId3">
              <a:alphaModFix/>
            </a:blip>
            <a:stretch>
              <a:fillRect b="0" l="0" r="0" t="0"/>
            </a:stretch>
          </a:blipFill>
          <a:ln>
            <a:noFill/>
          </a:ln>
        </p:spPr>
      </p:sp>
      <p:grpSp>
        <p:nvGrpSpPr>
          <p:cNvPr id="620" name="Google Shape;620;p28"/>
          <p:cNvGrpSpPr/>
          <p:nvPr/>
        </p:nvGrpSpPr>
        <p:grpSpPr>
          <a:xfrm>
            <a:off x="1028700" y="2306619"/>
            <a:ext cx="5501478" cy="192288"/>
            <a:chOff x="0" y="-38100"/>
            <a:chExt cx="1448949" cy="50643"/>
          </a:xfrm>
        </p:grpSpPr>
        <p:sp>
          <p:nvSpPr>
            <p:cNvPr id="621" name="Google Shape;621;p28"/>
            <p:cNvSpPr/>
            <p:nvPr/>
          </p:nvSpPr>
          <p:spPr>
            <a:xfrm>
              <a:off x="0" y="0"/>
              <a:ext cx="1448949" cy="12543"/>
            </a:xfrm>
            <a:custGeom>
              <a:rect b="b" l="l" r="r" t="t"/>
              <a:pathLst>
                <a:path extrusionOk="0" h="12543" w="1448949">
                  <a:moveTo>
                    <a:pt x="6272" y="0"/>
                  </a:moveTo>
                  <a:lnTo>
                    <a:pt x="1442677" y="0"/>
                  </a:lnTo>
                  <a:cubicBezTo>
                    <a:pt x="1444341" y="0"/>
                    <a:pt x="1445936" y="661"/>
                    <a:pt x="1447112" y="1837"/>
                  </a:cubicBezTo>
                  <a:cubicBezTo>
                    <a:pt x="1448288" y="3013"/>
                    <a:pt x="1448949" y="4608"/>
                    <a:pt x="1448949" y="6272"/>
                  </a:cubicBezTo>
                  <a:lnTo>
                    <a:pt x="1448949" y="6272"/>
                  </a:lnTo>
                  <a:cubicBezTo>
                    <a:pt x="1448949" y="7935"/>
                    <a:pt x="1448288" y="9530"/>
                    <a:pt x="1447112" y="10706"/>
                  </a:cubicBezTo>
                  <a:cubicBezTo>
                    <a:pt x="1445936" y="11882"/>
                    <a:pt x="1444341" y="12543"/>
                    <a:pt x="1442677" y="12543"/>
                  </a:cubicBezTo>
                  <a:lnTo>
                    <a:pt x="6272" y="12543"/>
                  </a:lnTo>
                  <a:cubicBezTo>
                    <a:pt x="4608" y="12543"/>
                    <a:pt x="3013" y="11882"/>
                    <a:pt x="1837" y="10706"/>
                  </a:cubicBezTo>
                  <a:cubicBezTo>
                    <a:pt x="661" y="9530"/>
                    <a:pt x="0" y="7935"/>
                    <a:pt x="0" y="6272"/>
                  </a:cubicBezTo>
                  <a:lnTo>
                    <a:pt x="0" y="6272"/>
                  </a:lnTo>
                  <a:cubicBezTo>
                    <a:pt x="0" y="4608"/>
                    <a:pt x="661" y="3013"/>
                    <a:pt x="1837" y="1837"/>
                  </a:cubicBezTo>
                  <a:cubicBezTo>
                    <a:pt x="3013" y="661"/>
                    <a:pt x="4608" y="0"/>
                    <a:pt x="627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28"/>
            <p:cNvSpPr txBox="1"/>
            <p:nvPr/>
          </p:nvSpPr>
          <p:spPr>
            <a:xfrm>
              <a:off x="0" y="-38100"/>
              <a:ext cx="1448949" cy="50643"/>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623" name="Google Shape;623;p28"/>
          <p:cNvSpPr/>
          <p:nvPr/>
        </p:nvSpPr>
        <p:spPr>
          <a:xfrm>
            <a:off x="11443681" y="2001469"/>
            <a:ext cx="7268699" cy="7057246"/>
          </a:xfrm>
          <a:custGeom>
            <a:rect b="b" l="l" r="r" t="t"/>
            <a:pathLst>
              <a:path extrusionOk="0" h="7057246" w="7268699">
                <a:moveTo>
                  <a:pt x="0" y="0"/>
                </a:moveTo>
                <a:lnTo>
                  <a:pt x="7268698" y="0"/>
                </a:lnTo>
                <a:lnTo>
                  <a:pt x="7268698" y="7057246"/>
                </a:lnTo>
                <a:lnTo>
                  <a:pt x="0" y="7057246"/>
                </a:lnTo>
                <a:lnTo>
                  <a:pt x="0" y="0"/>
                </a:lnTo>
                <a:close/>
              </a:path>
            </a:pathLst>
          </a:custGeom>
          <a:blipFill rotWithShape="1">
            <a:blip r:embed="rId4">
              <a:alphaModFix/>
            </a:blip>
            <a:stretch>
              <a:fillRect b="0" l="0" r="0" t="0"/>
            </a:stretch>
          </a:blipFill>
          <a:ln>
            <a:noFill/>
          </a:ln>
        </p:spPr>
      </p:sp>
      <p:sp>
        <p:nvSpPr>
          <p:cNvPr id="624" name="Google Shape;624;p28"/>
          <p:cNvSpPr/>
          <p:nvPr/>
        </p:nvSpPr>
        <p:spPr>
          <a:xfrm>
            <a:off x="565022" y="5023620"/>
            <a:ext cx="662533" cy="1124671"/>
          </a:xfrm>
          <a:custGeom>
            <a:rect b="b" l="l" r="r" t="t"/>
            <a:pathLst>
              <a:path extrusionOk="0" h="1124671" w="662533">
                <a:moveTo>
                  <a:pt x="0" y="0"/>
                </a:moveTo>
                <a:lnTo>
                  <a:pt x="662534" y="0"/>
                </a:lnTo>
                <a:lnTo>
                  <a:pt x="662534" y="1124670"/>
                </a:lnTo>
                <a:lnTo>
                  <a:pt x="0" y="1124670"/>
                </a:lnTo>
                <a:lnTo>
                  <a:pt x="0" y="0"/>
                </a:lnTo>
                <a:close/>
              </a:path>
            </a:pathLst>
          </a:custGeom>
          <a:blipFill rotWithShape="1">
            <a:blip r:embed="rId5">
              <a:alphaModFix/>
            </a:blip>
            <a:stretch>
              <a:fillRect b="0" l="0" r="0" t="0"/>
            </a:stretch>
          </a:blipFill>
          <a:ln>
            <a:noFill/>
          </a:ln>
        </p:spPr>
      </p:sp>
      <p:sp>
        <p:nvSpPr>
          <p:cNvPr id="625" name="Google Shape;625;p28"/>
          <p:cNvSpPr/>
          <p:nvPr/>
        </p:nvSpPr>
        <p:spPr>
          <a:xfrm>
            <a:off x="3724172" y="5023620"/>
            <a:ext cx="662533" cy="1124671"/>
          </a:xfrm>
          <a:custGeom>
            <a:rect b="b" l="l" r="r" t="t"/>
            <a:pathLst>
              <a:path extrusionOk="0" h="1124671" w="662533">
                <a:moveTo>
                  <a:pt x="0" y="0"/>
                </a:moveTo>
                <a:lnTo>
                  <a:pt x="662533" y="0"/>
                </a:lnTo>
                <a:lnTo>
                  <a:pt x="662533" y="1124670"/>
                </a:lnTo>
                <a:lnTo>
                  <a:pt x="0" y="1124670"/>
                </a:lnTo>
                <a:lnTo>
                  <a:pt x="0" y="0"/>
                </a:lnTo>
                <a:close/>
              </a:path>
            </a:pathLst>
          </a:custGeom>
          <a:blipFill rotWithShape="1">
            <a:blip r:embed="rId5">
              <a:alphaModFix/>
            </a:blip>
            <a:stretch>
              <a:fillRect b="0" l="0" r="0" t="0"/>
            </a:stretch>
          </a:blipFill>
          <a:ln>
            <a:noFill/>
          </a:ln>
        </p:spPr>
      </p:sp>
      <p:sp>
        <p:nvSpPr>
          <p:cNvPr id="626" name="Google Shape;626;p28"/>
          <p:cNvSpPr/>
          <p:nvPr/>
        </p:nvSpPr>
        <p:spPr>
          <a:xfrm>
            <a:off x="1953975" y="5477782"/>
            <a:ext cx="1043778" cy="216347"/>
          </a:xfrm>
          <a:custGeom>
            <a:rect b="b" l="l" r="r" t="t"/>
            <a:pathLst>
              <a:path extrusionOk="0" h="216347" w="1043778">
                <a:moveTo>
                  <a:pt x="0" y="0"/>
                </a:moveTo>
                <a:lnTo>
                  <a:pt x="1043778" y="0"/>
                </a:lnTo>
                <a:lnTo>
                  <a:pt x="1043778" y="216346"/>
                </a:lnTo>
                <a:lnTo>
                  <a:pt x="0" y="216346"/>
                </a:lnTo>
                <a:lnTo>
                  <a:pt x="0" y="0"/>
                </a:lnTo>
                <a:close/>
              </a:path>
            </a:pathLst>
          </a:custGeom>
          <a:blipFill rotWithShape="1">
            <a:blip r:embed="rId6">
              <a:alphaModFix/>
            </a:blip>
            <a:stretch>
              <a:fillRect b="0" l="0" r="0" t="0"/>
            </a:stretch>
          </a:blipFill>
          <a:ln>
            <a:noFill/>
          </a:ln>
        </p:spPr>
      </p:sp>
      <p:sp>
        <p:nvSpPr>
          <p:cNvPr id="627" name="Google Shape;627;p28"/>
          <p:cNvSpPr/>
          <p:nvPr/>
        </p:nvSpPr>
        <p:spPr>
          <a:xfrm>
            <a:off x="1957050" y="4162883"/>
            <a:ext cx="1040702" cy="1095476"/>
          </a:xfrm>
          <a:custGeom>
            <a:rect b="b" l="l" r="r" t="t"/>
            <a:pathLst>
              <a:path extrusionOk="0" h="1095476" w="1040702">
                <a:moveTo>
                  <a:pt x="0" y="0"/>
                </a:moveTo>
                <a:lnTo>
                  <a:pt x="1040703" y="0"/>
                </a:lnTo>
                <a:lnTo>
                  <a:pt x="1040703" y="1095477"/>
                </a:lnTo>
                <a:lnTo>
                  <a:pt x="0" y="1095477"/>
                </a:lnTo>
                <a:lnTo>
                  <a:pt x="0" y="0"/>
                </a:lnTo>
                <a:close/>
              </a:path>
            </a:pathLst>
          </a:custGeom>
          <a:blipFill rotWithShape="1">
            <a:blip r:embed="rId7">
              <a:alphaModFix/>
            </a:blip>
            <a:stretch>
              <a:fillRect b="0" l="0" r="0" t="0"/>
            </a:stretch>
          </a:blipFill>
          <a:ln>
            <a:noFill/>
          </a:ln>
        </p:spPr>
      </p:sp>
      <p:sp>
        <p:nvSpPr>
          <p:cNvPr id="628" name="Google Shape;628;p28"/>
          <p:cNvSpPr/>
          <p:nvPr/>
        </p:nvSpPr>
        <p:spPr>
          <a:xfrm>
            <a:off x="5446001" y="3721411"/>
            <a:ext cx="113157" cy="4114800"/>
          </a:xfrm>
          <a:custGeom>
            <a:rect b="b" l="l" r="r" t="t"/>
            <a:pathLst>
              <a:path extrusionOk="0" h="4114800" w="113157">
                <a:moveTo>
                  <a:pt x="0" y="0"/>
                </a:moveTo>
                <a:lnTo>
                  <a:pt x="113157" y="0"/>
                </a:lnTo>
                <a:lnTo>
                  <a:pt x="113157" y="4114800"/>
                </a:lnTo>
                <a:lnTo>
                  <a:pt x="0" y="4114800"/>
                </a:lnTo>
                <a:lnTo>
                  <a:pt x="0" y="0"/>
                </a:lnTo>
                <a:close/>
              </a:path>
            </a:pathLst>
          </a:custGeom>
          <a:blipFill rotWithShape="1">
            <a:blip r:embed="rId8">
              <a:alphaModFix/>
            </a:blip>
            <a:stretch>
              <a:fillRect b="0" l="0" r="0" t="0"/>
            </a:stretch>
          </a:blipFill>
          <a:ln>
            <a:noFill/>
          </a:ln>
        </p:spPr>
      </p:sp>
      <p:sp>
        <p:nvSpPr>
          <p:cNvPr id="629" name="Google Shape;629;p28"/>
          <p:cNvSpPr/>
          <p:nvPr/>
        </p:nvSpPr>
        <p:spPr>
          <a:xfrm>
            <a:off x="7835633" y="4872190"/>
            <a:ext cx="1378548" cy="1268265"/>
          </a:xfrm>
          <a:custGeom>
            <a:rect b="b" l="l" r="r" t="t"/>
            <a:pathLst>
              <a:path extrusionOk="0" h="1268265" w="1378548">
                <a:moveTo>
                  <a:pt x="0" y="0"/>
                </a:moveTo>
                <a:lnTo>
                  <a:pt x="1378549" y="0"/>
                </a:lnTo>
                <a:lnTo>
                  <a:pt x="1378549" y="1268264"/>
                </a:lnTo>
                <a:lnTo>
                  <a:pt x="0" y="1268264"/>
                </a:lnTo>
                <a:lnTo>
                  <a:pt x="0" y="0"/>
                </a:lnTo>
                <a:close/>
              </a:path>
            </a:pathLst>
          </a:custGeom>
          <a:blipFill rotWithShape="1">
            <a:blip r:embed="rId9">
              <a:alphaModFix/>
            </a:blip>
            <a:stretch>
              <a:fillRect b="0" l="0" r="0" t="0"/>
            </a:stretch>
          </a:blipFill>
          <a:ln>
            <a:noFill/>
          </a:ln>
        </p:spPr>
      </p:sp>
      <p:sp>
        <p:nvSpPr>
          <p:cNvPr id="630" name="Google Shape;630;p28"/>
          <p:cNvSpPr/>
          <p:nvPr/>
        </p:nvSpPr>
        <p:spPr>
          <a:xfrm>
            <a:off x="7859872" y="7026840"/>
            <a:ext cx="1283094" cy="1273762"/>
          </a:xfrm>
          <a:custGeom>
            <a:rect b="b" l="l" r="r" t="t"/>
            <a:pathLst>
              <a:path extrusionOk="0" h="1273762" w="1283094">
                <a:moveTo>
                  <a:pt x="0" y="0"/>
                </a:moveTo>
                <a:lnTo>
                  <a:pt x="1283094" y="0"/>
                </a:lnTo>
                <a:lnTo>
                  <a:pt x="1283094" y="1273762"/>
                </a:lnTo>
                <a:lnTo>
                  <a:pt x="0" y="1273762"/>
                </a:lnTo>
                <a:lnTo>
                  <a:pt x="0" y="0"/>
                </a:lnTo>
                <a:close/>
              </a:path>
            </a:pathLst>
          </a:custGeom>
          <a:blipFill rotWithShape="1">
            <a:blip r:embed="rId10">
              <a:alphaModFix/>
            </a:blip>
            <a:stretch>
              <a:fillRect b="0" l="0" r="0" t="0"/>
            </a:stretch>
          </a:blipFill>
          <a:ln>
            <a:noFill/>
          </a:ln>
        </p:spPr>
      </p:sp>
      <p:sp>
        <p:nvSpPr>
          <p:cNvPr id="631" name="Google Shape;631;p28"/>
          <p:cNvSpPr/>
          <p:nvPr/>
        </p:nvSpPr>
        <p:spPr>
          <a:xfrm>
            <a:off x="7783641" y="2335599"/>
            <a:ext cx="1482532" cy="1197144"/>
          </a:xfrm>
          <a:custGeom>
            <a:rect b="b" l="l" r="r" t="t"/>
            <a:pathLst>
              <a:path extrusionOk="0" h="1197144" w="1482532">
                <a:moveTo>
                  <a:pt x="0" y="0"/>
                </a:moveTo>
                <a:lnTo>
                  <a:pt x="1482532" y="0"/>
                </a:lnTo>
                <a:lnTo>
                  <a:pt x="1482532" y="1197145"/>
                </a:lnTo>
                <a:lnTo>
                  <a:pt x="0" y="1197145"/>
                </a:lnTo>
                <a:lnTo>
                  <a:pt x="0" y="0"/>
                </a:lnTo>
                <a:close/>
              </a:path>
            </a:pathLst>
          </a:custGeom>
          <a:blipFill rotWithShape="1">
            <a:blip r:embed="rId11">
              <a:alphaModFix/>
            </a:blip>
            <a:stretch>
              <a:fillRect b="0" l="0" r="0" t="0"/>
            </a:stretch>
          </a:blipFill>
          <a:ln>
            <a:noFill/>
          </a:ln>
        </p:spPr>
      </p:sp>
      <p:sp>
        <p:nvSpPr>
          <p:cNvPr id="632" name="Google Shape;632;p28"/>
          <p:cNvSpPr txBox="1"/>
          <p:nvPr/>
        </p:nvSpPr>
        <p:spPr>
          <a:xfrm>
            <a:off x="1028700" y="1123950"/>
            <a:ext cx="11819566" cy="1122680"/>
          </a:xfrm>
          <a:prstGeom prst="rect">
            <a:avLst/>
          </a:prstGeom>
          <a:noFill/>
          <a:ln>
            <a:noFill/>
          </a:ln>
        </p:spPr>
        <p:txBody>
          <a:bodyPr anchorCtr="0" anchor="t" bIns="0" lIns="0" spcFirstLastPara="1" rIns="0" wrap="square" tIns="0">
            <a:spAutoFit/>
          </a:bodyPr>
          <a:lstStyle/>
          <a:p>
            <a:pPr indent="0" lvl="0" marL="0" marR="0" rtl="0" algn="l">
              <a:lnSpc>
                <a:spcPct val="107000"/>
              </a:lnSpc>
              <a:spcBef>
                <a:spcPts val="0"/>
              </a:spcBef>
              <a:spcAft>
                <a:spcPts val="0"/>
              </a:spcAft>
              <a:buNone/>
            </a:pPr>
            <a:r>
              <a:rPr b="1" i="0" lang="en-US" sz="8000" u="none" cap="none" strike="noStrike">
                <a:solidFill>
                  <a:srgbClr val="FFFFFF"/>
                </a:solidFill>
                <a:latin typeface="Antonio"/>
                <a:ea typeface="Antonio"/>
                <a:cs typeface="Antonio"/>
                <a:sym typeface="Antonio"/>
              </a:rPr>
              <a:t>CAREGIVER ACCESS</a:t>
            </a:r>
            <a:endParaRPr/>
          </a:p>
        </p:txBody>
      </p:sp>
      <p:sp>
        <p:nvSpPr>
          <p:cNvPr id="633" name="Google Shape;633;p28"/>
          <p:cNvSpPr txBox="1"/>
          <p:nvPr/>
        </p:nvSpPr>
        <p:spPr>
          <a:xfrm>
            <a:off x="354326" y="6291165"/>
            <a:ext cx="1311473" cy="375285"/>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2100" u="none" cap="none" strike="noStrike">
                <a:solidFill>
                  <a:srgbClr val="FFFFFF"/>
                </a:solidFill>
                <a:latin typeface="Poppins"/>
                <a:ea typeface="Poppins"/>
                <a:cs typeface="Poppins"/>
                <a:sym typeface="Poppins"/>
              </a:rPr>
              <a:t>Caregiver</a:t>
            </a:r>
            <a:endParaRPr/>
          </a:p>
        </p:txBody>
      </p:sp>
      <p:sp>
        <p:nvSpPr>
          <p:cNvPr id="634" name="Google Shape;634;p28"/>
          <p:cNvSpPr txBox="1"/>
          <p:nvPr/>
        </p:nvSpPr>
        <p:spPr>
          <a:xfrm>
            <a:off x="3438397" y="6221660"/>
            <a:ext cx="1234083" cy="74676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2100" u="none" cap="none" strike="noStrike">
                <a:solidFill>
                  <a:srgbClr val="FFFFFF"/>
                </a:solidFill>
                <a:latin typeface="Poppins"/>
                <a:ea typeface="Poppins"/>
                <a:cs typeface="Poppins"/>
                <a:sym typeface="Poppins"/>
              </a:rPr>
              <a:t>Care</a:t>
            </a:r>
            <a:endParaRPr/>
          </a:p>
          <a:p>
            <a:pPr indent="0" lvl="0" marL="0" marR="0" rtl="0" algn="ctr">
              <a:lnSpc>
                <a:spcPct val="140000"/>
              </a:lnSpc>
              <a:spcBef>
                <a:spcPts val="0"/>
              </a:spcBef>
              <a:spcAft>
                <a:spcPts val="0"/>
              </a:spcAft>
              <a:buNone/>
            </a:pPr>
            <a:r>
              <a:rPr b="0" i="0" lang="en-US" sz="2100" u="none" cap="none" strike="noStrike">
                <a:solidFill>
                  <a:srgbClr val="FFFFFF"/>
                </a:solidFill>
                <a:latin typeface="Poppins"/>
                <a:ea typeface="Poppins"/>
                <a:cs typeface="Poppins"/>
                <a:sym typeface="Poppins"/>
              </a:rPr>
              <a:t>Recipient</a:t>
            </a:r>
            <a:endParaRPr/>
          </a:p>
        </p:txBody>
      </p:sp>
      <p:sp>
        <p:nvSpPr>
          <p:cNvPr id="635" name="Google Shape;635;p28"/>
          <p:cNvSpPr txBox="1"/>
          <p:nvPr/>
        </p:nvSpPr>
        <p:spPr>
          <a:xfrm>
            <a:off x="6742192" y="3571710"/>
            <a:ext cx="3565431" cy="375285"/>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2100" u="none" cap="none" strike="noStrike">
                <a:solidFill>
                  <a:srgbClr val="FFFFFF"/>
                </a:solidFill>
                <a:latin typeface="Poppins"/>
                <a:ea typeface="Poppins"/>
                <a:cs typeface="Poppins"/>
                <a:sym typeface="Poppins"/>
              </a:rPr>
              <a:t>Medication Management</a:t>
            </a:r>
            <a:endParaRPr/>
          </a:p>
        </p:txBody>
      </p:sp>
      <p:sp>
        <p:nvSpPr>
          <p:cNvPr id="636" name="Google Shape;636;p28"/>
          <p:cNvSpPr txBox="1"/>
          <p:nvPr/>
        </p:nvSpPr>
        <p:spPr>
          <a:xfrm>
            <a:off x="7390683" y="6221660"/>
            <a:ext cx="2221472" cy="375285"/>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2100" u="none" cap="none" strike="noStrike">
                <a:solidFill>
                  <a:srgbClr val="FFFFFF"/>
                </a:solidFill>
                <a:latin typeface="Poppins"/>
                <a:ea typeface="Poppins"/>
                <a:cs typeface="Poppins"/>
                <a:sym typeface="Poppins"/>
              </a:rPr>
              <a:t>Chat</a:t>
            </a:r>
            <a:endParaRPr/>
          </a:p>
        </p:txBody>
      </p:sp>
      <p:sp>
        <p:nvSpPr>
          <p:cNvPr id="637" name="Google Shape;637;p28"/>
          <p:cNvSpPr txBox="1"/>
          <p:nvPr/>
        </p:nvSpPr>
        <p:spPr>
          <a:xfrm>
            <a:off x="7390683" y="8386327"/>
            <a:ext cx="2221472" cy="375285"/>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2100" u="none" cap="none" strike="noStrike">
                <a:solidFill>
                  <a:srgbClr val="FFFFFF"/>
                </a:solidFill>
                <a:latin typeface="Poppins"/>
                <a:ea typeface="Poppins"/>
                <a:cs typeface="Poppins"/>
                <a:sym typeface="Poppins"/>
              </a:rPr>
              <a:t>Monitoring</a:t>
            </a:r>
            <a:endParaRPr/>
          </a:p>
        </p:txBody>
      </p:sp>
    </p:spTree>
  </p:cSld>
  <p:clrMapOvr>
    <a:masterClrMapping/>
  </p:clrMapOvr>
  <p:transition spd="slow">
    <p:push/>
  </p:transition>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1" name="Shape 641"/>
        <p:cNvGrpSpPr/>
        <p:nvPr/>
      </p:nvGrpSpPr>
      <p:grpSpPr>
        <a:xfrm>
          <a:off x="0" y="0"/>
          <a:ext cx="0" cy="0"/>
          <a:chOff x="0" y="0"/>
          <a:chExt cx="0" cy="0"/>
        </a:xfrm>
      </p:grpSpPr>
      <p:grpSp>
        <p:nvGrpSpPr>
          <p:cNvPr id="642" name="Google Shape;642;p29"/>
          <p:cNvGrpSpPr/>
          <p:nvPr/>
        </p:nvGrpSpPr>
        <p:grpSpPr>
          <a:xfrm rot="5400000">
            <a:off x="2548219" y="-2629634"/>
            <a:ext cx="9569467" cy="14665905"/>
            <a:chOff x="0" y="0"/>
            <a:chExt cx="691421" cy="1059653"/>
          </a:xfrm>
        </p:grpSpPr>
        <p:sp>
          <p:nvSpPr>
            <p:cNvPr id="643" name="Google Shape;643;p29"/>
            <p:cNvSpPr/>
            <p:nvPr/>
          </p:nvSpPr>
          <p:spPr>
            <a:xfrm>
              <a:off x="0" y="0"/>
              <a:ext cx="691421" cy="1059653"/>
            </a:xfrm>
            <a:custGeom>
              <a:rect b="b" l="l" r="r" t="t"/>
              <a:pathLst>
                <a:path extrusionOk="0" h="1059653" w="691421">
                  <a:moveTo>
                    <a:pt x="230598" y="19070"/>
                  </a:moveTo>
                  <a:cubicBezTo>
                    <a:pt x="265931" y="7556"/>
                    <a:pt x="306345" y="0"/>
                    <a:pt x="345897" y="0"/>
                  </a:cubicBezTo>
                  <a:cubicBezTo>
                    <a:pt x="385450" y="0"/>
                    <a:pt x="423510" y="6476"/>
                    <a:pt x="458583" y="17990"/>
                  </a:cubicBezTo>
                  <a:cubicBezTo>
                    <a:pt x="459331" y="18350"/>
                    <a:pt x="460077" y="18350"/>
                    <a:pt x="460823" y="18710"/>
                  </a:cubicBezTo>
                  <a:cubicBezTo>
                    <a:pt x="592540" y="64765"/>
                    <a:pt x="689555" y="186379"/>
                    <a:pt x="691421" y="333985"/>
                  </a:cubicBezTo>
                  <a:lnTo>
                    <a:pt x="691421" y="1059653"/>
                  </a:lnTo>
                  <a:lnTo>
                    <a:pt x="0" y="1059653"/>
                  </a:lnTo>
                  <a:lnTo>
                    <a:pt x="0" y="334524"/>
                  </a:lnTo>
                  <a:cubicBezTo>
                    <a:pt x="1866" y="185660"/>
                    <a:pt x="97388" y="64045"/>
                    <a:pt x="230598" y="19070"/>
                  </a:cubicBezTo>
                  <a:close/>
                </a:path>
              </a:pathLst>
            </a:custGeom>
            <a:solidFill>
              <a:srgbClr val="0485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29"/>
            <p:cNvSpPr txBox="1"/>
            <p:nvPr/>
          </p:nvSpPr>
          <p:spPr>
            <a:xfrm>
              <a:off x="0" y="88900"/>
              <a:ext cx="691421" cy="970753"/>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645" name="Google Shape;645;p29"/>
          <p:cNvGrpSpPr/>
          <p:nvPr/>
        </p:nvGrpSpPr>
        <p:grpSpPr>
          <a:xfrm>
            <a:off x="-755259" y="8914054"/>
            <a:ext cx="19043259" cy="3230761"/>
            <a:chOff x="0" y="-38100"/>
            <a:chExt cx="5015509" cy="850900"/>
          </a:xfrm>
        </p:grpSpPr>
        <p:sp>
          <p:nvSpPr>
            <p:cNvPr id="646" name="Google Shape;646;p29"/>
            <p:cNvSpPr/>
            <p:nvPr/>
          </p:nvSpPr>
          <p:spPr>
            <a:xfrm>
              <a:off x="0" y="0"/>
              <a:ext cx="5015509" cy="812800"/>
            </a:xfrm>
            <a:custGeom>
              <a:rect b="b" l="l" r="r" t="t"/>
              <a:pathLst>
                <a:path extrusionOk="0" h="812800" w="5015509">
                  <a:moveTo>
                    <a:pt x="20734" y="0"/>
                  </a:moveTo>
                  <a:lnTo>
                    <a:pt x="4994775" y="0"/>
                  </a:lnTo>
                  <a:cubicBezTo>
                    <a:pt x="5000274" y="0"/>
                    <a:pt x="5005548" y="2184"/>
                    <a:pt x="5009436" y="6073"/>
                  </a:cubicBezTo>
                  <a:cubicBezTo>
                    <a:pt x="5013324" y="9961"/>
                    <a:pt x="5015509" y="15235"/>
                    <a:pt x="5015509" y="20734"/>
                  </a:cubicBezTo>
                  <a:lnTo>
                    <a:pt x="5015509" y="792066"/>
                  </a:lnTo>
                  <a:cubicBezTo>
                    <a:pt x="5015509" y="797565"/>
                    <a:pt x="5013324" y="802839"/>
                    <a:pt x="5009436" y="806727"/>
                  </a:cubicBezTo>
                  <a:cubicBezTo>
                    <a:pt x="5005548" y="810616"/>
                    <a:pt x="5000274" y="812800"/>
                    <a:pt x="4994775" y="812800"/>
                  </a:cubicBezTo>
                  <a:lnTo>
                    <a:pt x="20734" y="812800"/>
                  </a:lnTo>
                  <a:cubicBezTo>
                    <a:pt x="15235" y="812800"/>
                    <a:pt x="9961" y="810616"/>
                    <a:pt x="6073" y="806727"/>
                  </a:cubicBezTo>
                  <a:cubicBezTo>
                    <a:pt x="2184" y="802839"/>
                    <a:pt x="0" y="797565"/>
                    <a:pt x="0" y="792066"/>
                  </a:cubicBezTo>
                  <a:lnTo>
                    <a:pt x="0" y="20734"/>
                  </a:lnTo>
                  <a:cubicBezTo>
                    <a:pt x="0" y="15235"/>
                    <a:pt x="2184" y="9961"/>
                    <a:pt x="6073" y="6073"/>
                  </a:cubicBezTo>
                  <a:cubicBezTo>
                    <a:pt x="9961" y="2184"/>
                    <a:pt x="15235" y="0"/>
                    <a:pt x="2073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29"/>
            <p:cNvSpPr txBox="1"/>
            <p:nvPr/>
          </p:nvSpPr>
          <p:spPr>
            <a:xfrm>
              <a:off x="0" y="-38100"/>
              <a:ext cx="5015509" cy="8509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648" name="Google Shape;648;p29"/>
          <p:cNvGrpSpPr/>
          <p:nvPr/>
        </p:nvGrpSpPr>
        <p:grpSpPr>
          <a:xfrm>
            <a:off x="-1253768" y="8914054"/>
            <a:ext cx="15921577" cy="3230761"/>
            <a:chOff x="0" y="-38100"/>
            <a:chExt cx="4193337" cy="850900"/>
          </a:xfrm>
        </p:grpSpPr>
        <p:sp>
          <p:nvSpPr>
            <p:cNvPr id="649" name="Google Shape;649;p29"/>
            <p:cNvSpPr/>
            <p:nvPr/>
          </p:nvSpPr>
          <p:spPr>
            <a:xfrm>
              <a:off x="0" y="0"/>
              <a:ext cx="4193337" cy="812800"/>
            </a:xfrm>
            <a:custGeom>
              <a:rect b="b" l="l" r="r" t="t"/>
              <a:pathLst>
                <a:path extrusionOk="0" h="812800" w="4193337">
                  <a:moveTo>
                    <a:pt x="24799" y="0"/>
                  </a:moveTo>
                  <a:lnTo>
                    <a:pt x="4168538" y="0"/>
                  </a:lnTo>
                  <a:cubicBezTo>
                    <a:pt x="4175115" y="0"/>
                    <a:pt x="4181423" y="2613"/>
                    <a:pt x="4186074" y="7263"/>
                  </a:cubicBezTo>
                  <a:cubicBezTo>
                    <a:pt x="4190724" y="11914"/>
                    <a:pt x="4193337" y="18222"/>
                    <a:pt x="4193337" y="24799"/>
                  </a:cubicBezTo>
                  <a:lnTo>
                    <a:pt x="4193337" y="788001"/>
                  </a:lnTo>
                  <a:cubicBezTo>
                    <a:pt x="4193337" y="794578"/>
                    <a:pt x="4190724" y="800886"/>
                    <a:pt x="4186074" y="805537"/>
                  </a:cubicBezTo>
                  <a:cubicBezTo>
                    <a:pt x="4181423" y="810187"/>
                    <a:pt x="4175115" y="812800"/>
                    <a:pt x="4168538" y="812800"/>
                  </a:cubicBezTo>
                  <a:lnTo>
                    <a:pt x="24799" y="812800"/>
                  </a:lnTo>
                  <a:cubicBezTo>
                    <a:pt x="18222" y="812800"/>
                    <a:pt x="11914" y="810187"/>
                    <a:pt x="7263" y="805537"/>
                  </a:cubicBezTo>
                  <a:cubicBezTo>
                    <a:pt x="2613" y="800886"/>
                    <a:pt x="0" y="794578"/>
                    <a:pt x="0" y="788001"/>
                  </a:cubicBezTo>
                  <a:lnTo>
                    <a:pt x="0" y="24799"/>
                  </a:lnTo>
                  <a:cubicBezTo>
                    <a:pt x="0" y="18222"/>
                    <a:pt x="2613" y="11914"/>
                    <a:pt x="7263" y="7263"/>
                  </a:cubicBezTo>
                  <a:cubicBezTo>
                    <a:pt x="11914" y="2613"/>
                    <a:pt x="18222" y="0"/>
                    <a:pt x="24799" y="0"/>
                  </a:cubicBezTo>
                  <a:close/>
                </a:path>
              </a:pathLst>
            </a:custGeom>
            <a:solidFill>
              <a:srgbClr val="14B1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29"/>
            <p:cNvSpPr txBox="1"/>
            <p:nvPr/>
          </p:nvSpPr>
          <p:spPr>
            <a:xfrm>
              <a:off x="0" y="-38100"/>
              <a:ext cx="4193337" cy="8509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651" name="Google Shape;651;p29"/>
          <p:cNvGrpSpPr/>
          <p:nvPr/>
        </p:nvGrpSpPr>
        <p:grpSpPr>
          <a:xfrm>
            <a:off x="-5375442" y="8914054"/>
            <a:ext cx="14519442" cy="3230761"/>
            <a:chOff x="0" y="-38100"/>
            <a:chExt cx="3824051" cy="850900"/>
          </a:xfrm>
        </p:grpSpPr>
        <p:sp>
          <p:nvSpPr>
            <p:cNvPr id="652" name="Google Shape;652;p29"/>
            <p:cNvSpPr/>
            <p:nvPr/>
          </p:nvSpPr>
          <p:spPr>
            <a:xfrm>
              <a:off x="0" y="0"/>
              <a:ext cx="3824051" cy="812800"/>
            </a:xfrm>
            <a:custGeom>
              <a:rect b="b" l="l" r="r" t="t"/>
              <a:pathLst>
                <a:path extrusionOk="0" h="812800" w="3824051">
                  <a:moveTo>
                    <a:pt x="27194" y="0"/>
                  </a:moveTo>
                  <a:lnTo>
                    <a:pt x="3796857" y="0"/>
                  </a:lnTo>
                  <a:cubicBezTo>
                    <a:pt x="3811875" y="0"/>
                    <a:pt x="3824051" y="12175"/>
                    <a:pt x="3824051" y="27194"/>
                  </a:cubicBezTo>
                  <a:lnTo>
                    <a:pt x="3824051" y="785606"/>
                  </a:lnTo>
                  <a:cubicBezTo>
                    <a:pt x="3824051" y="800625"/>
                    <a:pt x="3811875" y="812800"/>
                    <a:pt x="3796857" y="812800"/>
                  </a:cubicBezTo>
                  <a:lnTo>
                    <a:pt x="27194" y="812800"/>
                  </a:lnTo>
                  <a:cubicBezTo>
                    <a:pt x="12175" y="812800"/>
                    <a:pt x="0" y="800625"/>
                    <a:pt x="0" y="785606"/>
                  </a:cubicBezTo>
                  <a:lnTo>
                    <a:pt x="0" y="27194"/>
                  </a:lnTo>
                  <a:cubicBezTo>
                    <a:pt x="0" y="12175"/>
                    <a:pt x="12175" y="0"/>
                    <a:pt x="27194" y="0"/>
                  </a:cubicBezTo>
                  <a:close/>
                </a:path>
              </a:pathLst>
            </a:custGeom>
            <a:solidFill>
              <a:srgbClr val="109A9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29"/>
            <p:cNvSpPr txBox="1"/>
            <p:nvPr/>
          </p:nvSpPr>
          <p:spPr>
            <a:xfrm>
              <a:off x="0" y="-38100"/>
              <a:ext cx="3824051" cy="8509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654" name="Google Shape;654;p29"/>
          <p:cNvSpPr/>
          <p:nvPr/>
        </p:nvSpPr>
        <p:spPr>
          <a:xfrm>
            <a:off x="16368813" y="423496"/>
            <a:ext cx="1325616" cy="1294283"/>
          </a:xfrm>
          <a:custGeom>
            <a:rect b="b" l="l" r="r" t="t"/>
            <a:pathLst>
              <a:path extrusionOk="0" h="1294283" w="1325616">
                <a:moveTo>
                  <a:pt x="0" y="0"/>
                </a:moveTo>
                <a:lnTo>
                  <a:pt x="1325615" y="0"/>
                </a:lnTo>
                <a:lnTo>
                  <a:pt x="1325615" y="1294283"/>
                </a:lnTo>
                <a:lnTo>
                  <a:pt x="0" y="1294283"/>
                </a:lnTo>
                <a:lnTo>
                  <a:pt x="0" y="0"/>
                </a:lnTo>
                <a:close/>
              </a:path>
            </a:pathLst>
          </a:custGeom>
          <a:blipFill rotWithShape="1">
            <a:blip r:embed="rId3">
              <a:alphaModFix/>
            </a:blip>
            <a:stretch>
              <a:fillRect b="0" l="0" r="0" t="0"/>
            </a:stretch>
          </a:blipFill>
          <a:ln>
            <a:noFill/>
          </a:ln>
        </p:spPr>
      </p:sp>
      <p:sp>
        <p:nvSpPr>
          <p:cNvPr id="655" name="Google Shape;655;p29"/>
          <p:cNvSpPr txBox="1"/>
          <p:nvPr/>
        </p:nvSpPr>
        <p:spPr>
          <a:xfrm>
            <a:off x="460608" y="2467483"/>
            <a:ext cx="14008460" cy="4681220"/>
          </a:xfrm>
          <a:prstGeom prst="rect">
            <a:avLst/>
          </a:prstGeom>
          <a:noFill/>
          <a:ln>
            <a:noFill/>
          </a:ln>
        </p:spPr>
        <p:txBody>
          <a:bodyPr anchorCtr="0" anchor="t" bIns="0" lIns="0" spcFirstLastPara="1" rIns="0" wrap="square" tIns="0">
            <a:spAutoFit/>
          </a:bodyPr>
          <a:lstStyle/>
          <a:p>
            <a:pPr indent="0" lvl="0" marL="0" marR="0" rtl="0" algn="l">
              <a:lnSpc>
                <a:spcPct val="107000"/>
              </a:lnSpc>
              <a:spcBef>
                <a:spcPts val="0"/>
              </a:spcBef>
              <a:spcAft>
                <a:spcPts val="0"/>
              </a:spcAft>
              <a:buNone/>
            </a:pPr>
            <a:r>
              <a:rPr b="1" i="0" lang="en-US" sz="17000" u="none" cap="none" strike="noStrike">
                <a:solidFill>
                  <a:srgbClr val="FFFFFF"/>
                </a:solidFill>
                <a:latin typeface="Antonio"/>
                <a:ea typeface="Antonio"/>
                <a:cs typeface="Antonio"/>
                <a:sym typeface="Antonio"/>
              </a:rPr>
              <a:t>THANK YOU!</a:t>
            </a:r>
            <a:endParaRPr/>
          </a:p>
          <a:p>
            <a:pPr indent="0" lvl="0" marL="0" marR="0" rtl="0" algn="l">
              <a:lnSpc>
                <a:spcPct val="107000"/>
              </a:lnSpc>
              <a:spcBef>
                <a:spcPts val="0"/>
              </a:spcBef>
              <a:spcAft>
                <a:spcPts val="0"/>
              </a:spcAft>
              <a:buNone/>
            </a:pPr>
            <a:r>
              <a:rPr b="1" i="0" lang="en-US" sz="17000" u="none" cap="none" strike="noStrike">
                <a:solidFill>
                  <a:srgbClr val="FFFFFF"/>
                </a:solidFill>
                <a:latin typeface="Antonio"/>
                <a:ea typeface="Antonio"/>
                <a:cs typeface="Antonio"/>
                <a:sym typeface="Antonio"/>
              </a:rPr>
              <a:t>ANY QUESTIONS?</a:t>
            </a:r>
            <a:endParaRPr/>
          </a:p>
        </p:txBody>
      </p:sp>
    </p:spTree>
  </p:cSld>
  <p:clrMapOvr>
    <a:masterClrMapping/>
  </p:clrMapOvr>
  <p:transition spd="slow">
    <p:push/>
  </p:transition>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48581"/>
        </a:solidFill>
      </p:bgPr>
    </p:bg>
    <p:spTree>
      <p:nvGrpSpPr>
        <p:cNvPr id="107" name="Shape 107"/>
        <p:cNvGrpSpPr/>
        <p:nvPr/>
      </p:nvGrpSpPr>
      <p:grpSpPr>
        <a:xfrm>
          <a:off x="0" y="0"/>
          <a:ext cx="0" cy="0"/>
          <a:chOff x="0" y="0"/>
          <a:chExt cx="0" cy="0"/>
        </a:xfrm>
      </p:grpSpPr>
      <p:grpSp>
        <p:nvGrpSpPr>
          <p:cNvPr id="108" name="Google Shape;108;p14"/>
          <p:cNvGrpSpPr/>
          <p:nvPr/>
        </p:nvGrpSpPr>
        <p:grpSpPr>
          <a:xfrm>
            <a:off x="-755259" y="8914054"/>
            <a:ext cx="19043259" cy="3230761"/>
            <a:chOff x="0" y="-38100"/>
            <a:chExt cx="5015509" cy="850900"/>
          </a:xfrm>
        </p:grpSpPr>
        <p:sp>
          <p:nvSpPr>
            <p:cNvPr id="109" name="Google Shape;109;p14"/>
            <p:cNvSpPr/>
            <p:nvPr/>
          </p:nvSpPr>
          <p:spPr>
            <a:xfrm>
              <a:off x="0" y="0"/>
              <a:ext cx="5015509" cy="812800"/>
            </a:xfrm>
            <a:custGeom>
              <a:rect b="b" l="l" r="r" t="t"/>
              <a:pathLst>
                <a:path extrusionOk="0" h="812800" w="5015509">
                  <a:moveTo>
                    <a:pt x="20734" y="0"/>
                  </a:moveTo>
                  <a:lnTo>
                    <a:pt x="4994775" y="0"/>
                  </a:lnTo>
                  <a:cubicBezTo>
                    <a:pt x="5000274" y="0"/>
                    <a:pt x="5005548" y="2184"/>
                    <a:pt x="5009436" y="6073"/>
                  </a:cubicBezTo>
                  <a:cubicBezTo>
                    <a:pt x="5013324" y="9961"/>
                    <a:pt x="5015509" y="15235"/>
                    <a:pt x="5015509" y="20734"/>
                  </a:cubicBezTo>
                  <a:lnTo>
                    <a:pt x="5015509" y="792066"/>
                  </a:lnTo>
                  <a:cubicBezTo>
                    <a:pt x="5015509" y="797565"/>
                    <a:pt x="5013324" y="802839"/>
                    <a:pt x="5009436" y="806727"/>
                  </a:cubicBezTo>
                  <a:cubicBezTo>
                    <a:pt x="5005548" y="810616"/>
                    <a:pt x="5000274" y="812800"/>
                    <a:pt x="4994775" y="812800"/>
                  </a:cubicBezTo>
                  <a:lnTo>
                    <a:pt x="20734" y="812800"/>
                  </a:lnTo>
                  <a:cubicBezTo>
                    <a:pt x="15235" y="812800"/>
                    <a:pt x="9961" y="810616"/>
                    <a:pt x="6073" y="806727"/>
                  </a:cubicBezTo>
                  <a:cubicBezTo>
                    <a:pt x="2184" y="802839"/>
                    <a:pt x="0" y="797565"/>
                    <a:pt x="0" y="792066"/>
                  </a:cubicBezTo>
                  <a:lnTo>
                    <a:pt x="0" y="20734"/>
                  </a:lnTo>
                  <a:cubicBezTo>
                    <a:pt x="0" y="15235"/>
                    <a:pt x="2184" y="9961"/>
                    <a:pt x="6073" y="6073"/>
                  </a:cubicBezTo>
                  <a:cubicBezTo>
                    <a:pt x="9961" y="2184"/>
                    <a:pt x="15235" y="0"/>
                    <a:pt x="2073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4"/>
            <p:cNvSpPr txBox="1"/>
            <p:nvPr/>
          </p:nvSpPr>
          <p:spPr>
            <a:xfrm>
              <a:off x="0" y="-38100"/>
              <a:ext cx="5015509" cy="8509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11" name="Google Shape;111;p14"/>
          <p:cNvGrpSpPr/>
          <p:nvPr/>
        </p:nvGrpSpPr>
        <p:grpSpPr>
          <a:xfrm>
            <a:off x="-1253768" y="8914054"/>
            <a:ext cx="15921577" cy="3230761"/>
            <a:chOff x="0" y="-38100"/>
            <a:chExt cx="4193337" cy="850900"/>
          </a:xfrm>
        </p:grpSpPr>
        <p:sp>
          <p:nvSpPr>
            <p:cNvPr id="112" name="Google Shape;112;p14"/>
            <p:cNvSpPr/>
            <p:nvPr/>
          </p:nvSpPr>
          <p:spPr>
            <a:xfrm>
              <a:off x="0" y="0"/>
              <a:ext cx="4193337" cy="812800"/>
            </a:xfrm>
            <a:custGeom>
              <a:rect b="b" l="l" r="r" t="t"/>
              <a:pathLst>
                <a:path extrusionOk="0" h="812800" w="4193337">
                  <a:moveTo>
                    <a:pt x="24799" y="0"/>
                  </a:moveTo>
                  <a:lnTo>
                    <a:pt x="4168538" y="0"/>
                  </a:lnTo>
                  <a:cubicBezTo>
                    <a:pt x="4175115" y="0"/>
                    <a:pt x="4181423" y="2613"/>
                    <a:pt x="4186074" y="7263"/>
                  </a:cubicBezTo>
                  <a:cubicBezTo>
                    <a:pt x="4190724" y="11914"/>
                    <a:pt x="4193337" y="18222"/>
                    <a:pt x="4193337" y="24799"/>
                  </a:cubicBezTo>
                  <a:lnTo>
                    <a:pt x="4193337" y="788001"/>
                  </a:lnTo>
                  <a:cubicBezTo>
                    <a:pt x="4193337" y="794578"/>
                    <a:pt x="4190724" y="800886"/>
                    <a:pt x="4186074" y="805537"/>
                  </a:cubicBezTo>
                  <a:cubicBezTo>
                    <a:pt x="4181423" y="810187"/>
                    <a:pt x="4175115" y="812800"/>
                    <a:pt x="4168538" y="812800"/>
                  </a:cubicBezTo>
                  <a:lnTo>
                    <a:pt x="24799" y="812800"/>
                  </a:lnTo>
                  <a:cubicBezTo>
                    <a:pt x="18222" y="812800"/>
                    <a:pt x="11914" y="810187"/>
                    <a:pt x="7263" y="805537"/>
                  </a:cubicBezTo>
                  <a:cubicBezTo>
                    <a:pt x="2613" y="800886"/>
                    <a:pt x="0" y="794578"/>
                    <a:pt x="0" y="788001"/>
                  </a:cubicBezTo>
                  <a:lnTo>
                    <a:pt x="0" y="24799"/>
                  </a:lnTo>
                  <a:cubicBezTo>
                    <a:pt x="0" y="18222"/>
                    <a:pt x="2613" y="11914"/>
                    <a:pt x="7263" y="7263"/>
                  </a:cubicBezTo>
                  <a:cubicBezTo>
                    <a:pt x="11914" y="2613"/>
                    <a:pt x="18222" y="0"/>
                    <a:pt x="24799" y="0"/>
                  </a:cubicBezTo>
                  <a:close/>
                </a:path>
              </a:pathLst>
            </a:custGeom>
            <a:solidFill>
              <a:srgbClr val="14B1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4"/>
            <p:cNvSpPr txBox="1"/>
            <p:nvPr/>
          </p:nvSpPr>
          <p:spPr>
            <a:xfrm>
              <a:off x="0" y="-38100"/>
              <a:ext cx="4193337" cy="8509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14" name="Google Shape;114;p14"/>
          <p:cNvGrpSpPr/>
          <p:nvPr/>
        </p:nvGrpSpPr>
        <p:grpSpPr>
          <a:xfrm>
            <a:off x="-5375442" y="8914054"/>
            <a:ext cx="14519442" cy="3230761"/>
            <a:chOff x="0" y="-38100"/>
            <a:chExt cx="3824051" cy="850900"/>
          </a:xfrm>
        </p:grpSpPr>
        <p:sp>
          <p:nvSpPr>
            <p:cNvPr id="115" name="Google Shape;115;p14"/>
            <p:cNvSpPr/>
            <p:nvPr/>
          </p:nvSpPr>
          <p:spPr>
            <a:xfrm>
              <a:off x="0" y="0"/>
              <a:ext cx="3824051" cy="812800"/>
            </a:xfrm>
            <a:custGeom>
              <a:rect b="b" l="l" r="r" t="t"/>
              <a:pathLst>
                <a:path extrusionOk="0" h="812800" w="3824051">
                  <a:moveTo>
                    <a:pt x="27194" y="0"/>
                  </a:moveTo>
                  <a:lnTo>
                    <a:pt x="3796857" y="0"/>
                  </a:lnTo>
                  <a:cubicBezTo>
                    <a:pt x="3811875" y="0"/>
                    <a:pt x="3824051" y="12175"/>
                    <a:pt x="3824051" y="27194"/>
                  </a:cubicBezTo>
                  <a:lnTo>
                    <a:pt x="3824051" y="785606"/>
                  </a:lnTo>
                  <a:cubicBezTo>
                    <a:pt x="3824051" y="800625"/>
                    <a:pt x="3811875" y="812800"/>
                    <a:pt x="3796857" y="812800"/>
                  </a:cubicBezTo>
                  <a:lnTo>
                    <a:pt x="27194" y="812800"/>
                  </a:lnTo>
                  <a:cubicBezTo>
                    <a:pt x="12175" y="812800"/>
                    <a:pt x="0" y="800625"/>
                    <a:pt x="0" y="785606"/>
                  </a:cubicBezTo>
                  <a:lnTo>
                    <a:pt x="0" y="27194"/>
                  </a:lnTo>
                  <a:cubicBezTo>
                    <a:pt x="0" y="12175"/>
                    <a:pt x="12175" y="0"/>
                    <a:pt x="27194" y="0"/>
                  </a:cubicBezTo>
                  <a:close/>
                </a:path>
              </a:pathLst>
            </a:custGeom>
            <a:solidFill>
              <a:srgbClr val="109A9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4"/>
            <p:cNvSpPr txBox="1"/>
            <p:nvPr/>
          </p:nvSpPr>
          <p:spPr>
            <a:xfrm>
              <a:off x="0" y="-38100"/>
              <a:ext cx="3824051" cy="8509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17" name="Google Shape;117;p14"/>
          <p:cNvSpPr/>
          <p:nvPr/>
        </p:nvSpPr>
        <p:spPr>
          <a:xfrm>
            <a:off x="16368813" y="423496"/>
            <a:ext cx="1325616" cy="1294283"/>
          </a:xfrm>
          <a:custGeom>
            <a:rect b="b" l="l" r="r" t="t"/>
            <a:pathLst>
              <a:path extrusionOk="0" h="1294283" w="1325616">
                <a:moveTo>
                  <a:pt x="0" y="0"/>
                </a:moveTo>
                <a:lnTo>
                  <a:pt x="1325615" y="0"/>
                </a:lnTo>
                <a:lnTo>
                  <a:pt x="1325615" y="1294283"/>
                </a:lnTo>
                <a:lnTo>
                  <a:pt x="0" y="1294283"/>
                </a:lnTo>
                <a:lnTo>
                  <a:pt x="0" y="0"/>
                </a:lnTo>
                <a:close/>
              </a:path>
            </a:pathLst>
          </a:custGeom>
          <a:blipFill rotWithShape="1">
            <a:blip r:embed="rId3">
              <a:alphaModFix/>
            </a:blip>
            <a:stretch>
              <a:fillRect b="0" l="0" r="0" t="0"/>
            </a:stretch>
          </a:blipFill>
          <a:ln>
            <a:noFill/>
          </a:ln>
        </p:spPr>
      </p:sp>
      <p:grpSp>
        <p:nvGrpSpPr>
          <p:cNvPr id="118" name="Google Shape;118;p14"/>
          <p:cNvGrpSpPr/>
          <p:nvPr/>
        </p:nvGrpSpPr>
        <p:grpSpPr>
          <a:xfrm>
            <a:off x="6471276" y="2237004"/>
            <a:ext cx="5347714" cy="209672"/>
            <a:chOff x="0" y="-38100"/>
            <a:chExt cx="1408451" cy="55223"/>
          </a:xfrm>
        </p:grpSpPr>
        <p:sp>
          <p:nvSpPr>
            <p:cNvPr id="119" name="Google Shape;119;p14"/>
            <p:cNvSpPr/>
            <p:nvPr/>
          </p:nvSpPr>
          <p:spPr>
            <a:xfrm>
              <a:off x="0" y="0"/>
              <a:ext cx="1408451" cy="17123"/>
            </a:xfrm>
            <a:custGeom>
              <a:rect b="b" l="l" r="r" t="t"/>
              <a:pathLst>
                <a:path extrusionOk="0" h="17123" w="1408451">
                  <a:moveTo>
                    <a:pt x="8561" y="0"/>
                  </a:moveTo>
                  <a:lnTo>
                    <a:pt x="1399890" y="0"/>
                  </a:lnTo>
                  <a:cubicBezTo>
                    <a:pt x="1404618" y="0"/>
                    <a:pt x="1408451" y="3833"/>
                    <a:pt x="1408451" y="8561"/>
                  </a:cubicBezTo>
                  <a:lnTo>
                    <a:pt x="1408451" y="8561"/>
                  </a:lnTo>
                  <a:cubicBezTo>
                    <a:pt x="1408451" y="10832"/>
                    <a:pt x="1407549" y="13010"/>
                    <a:pt x="1405944" y="14615"/>
                  </a:cubicBezTo>
                  <a:cubicBezTo>
                    <a:pt x="1404338" y="16221"/>
                    <a:pt x="1402161" y="17123"/>
                    <a:pt x="1399890" y="17123"/>
                  </a:cubicBezTo>
                  <a:lnTo>
                    <a:pt x="8561" y="17123"/>
                  </a:lnTo>
                  <a:cubicBezTo>
                    <a:pt x="3833" y="17123"/>
                    <a:pt x="0" y="13290"/>
                    <a:pt x="0" y="8561"/>
                  </a:cubicBezTo>
                  <a:lnTo>
                    <a:pt x="0" y="8561"/>
                  </a:lnTo>
                  <a:cubicBezTo>
                    <a:pt x="0" y="3833"/>
                    <a:pt x="3833" y="0"/>
                    <a:pt x="856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4"/>
            <p:cNvSpPr txBox="1"/>
            <p:nvPr/>
          </p:nvSpPr>
          <p:spPr>
            <a:xfrm>
              <a:off x="0" y="-38100"/>
              <a:ext cx="1408451" cy="55223"/>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21" name="Google Shape;121;p14"/>
          <p:cNvGrpSpPr/>
          <p:nvPr/>
        </p:nvGrpSpPr>
        <p:grpSpPr>
          <a:xfrm>
            <a:off x="2793371" y="2665543"/>
            <a:ext cx="2288362" cy="2221143"/>
            <a:chOff x="-23042" y="66269"/>
            <a:chExt cx="6542159" cy="6349987"/>
          </a:xfrm>
        </p:grpSpPr>
        <p:sp>
          <p:nvSpPr>
            <p:cNvPr id="122" name="Google Shape;122;p14"/>
            <p:cNvSpPr/>
            <p:nvPr/>
          </p:nvSpPr>
          <p:spPr>
            <a:xfrm>
              <a:off x="-23042" y="119185"/>
              <a:ext cx="6542159" cy="6244242"/>
            </a:xfrm>
            <a:custGeom>
              <a:rect b="b" l="l" r="r" t="t"/>
              <a:pathLst>
                <a:path extrusionOk="0" h="6244242" w="6542159">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rotWithShape="1">
              <a:blip r:embed="rId4">
                <a:alphaModFix/>
              </a:blip>
              <a:stretch>
                <a:fillRect b="0" l="222" r="222"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4"/>
            <p:cNvSpPr/>
            <p:nvPr/>
          </p:nvSpPr>
          <p:spPr>
            <a:xfrm>
              <a:off x="73038" y="66269"/>
              <a:ext cx="6350000" cy="6349987"/>
            </a:xfrm>
            <a:custGeom>
              <a:rect b="b" l="l" r="r" t="t"/>
              <a:pathLst>
                <a:path extrusionOk="0" h="6349987" w="6350000">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4" name="Google Shape;124;p14"/>
          <p:cNvGrpSpPr/>
          <p:nvPr/>
        </p:nvGrpSpPr>
        <p:grpSpPr>
          <a:xfrm>
            <a:off x="7998712" y="2665543"/>
            <a:ext cx="2288362" cy="2221143"/>
            <a:chOff x="-23042" y="66269"/>
            <a:chExt cx="6542159" cy="6349987"/>
          </a:xfrm>
        </p:grpSpPr>
        <p:sp>
          <p:nvSpPr>
            <p:cNvPr id="125" name="Google Shape;125;p14"/>
            <p:cNvSpPr/>
            <p:nvPr/>
          </p:nvSpPr>
          <p:spPr>
            <a:xfrm>
              <a:off x="-23042" y="119185"/>
              <a:ext cx="6542159" cy="6244242"/>
            </a:xfrm>
            <a:custGeom>
              <a:rect b="b" l="l" r="r" t="t"/>
              <a:pathLst>
                <a:path extrusionOk="0" h="6244242" w="6542159">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rotWithShape="1">
              <a:blip r:embed="rId5">
                <a:alphaModFix/>
              </a:blip>
              <a:stretch>
                <a:fillRect b="-62626" l="222" r="-13963" t="-81759"/>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4"/>
            <p:cNvSpPr/>
            <p:nvPr/>
          </p:nvSpPr>
          <p:spPr>
            <a:xfrm>
              <a:off x="73038" y="66269"/>
              <a:ext cx="6350000" cy="6349987"/>
            </a:xfrm>
            <a:custGeom>
              <a:rect b="b" l="l" r="r" t="t"/>
              <a:pathLst>
                <a:path extrusionOk="0" h="6349987" w="6350000">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7" name="Google Shape;127;p14"/>
          <p:cNvGrpSpPr/>
          <p:nvPr/>
        </p:nvGrpSpPr>
        <p:grpSpPr>
          <a:xfrm>
            <a:off x="13953627" y="2665543"/>
            <a:ext cx="2288362" cy="2221143"/>
            <a:chOff x="-23042" y="66269"/>
            <a:chExt cx="6542159" cy="6349987"/>
          </a:xfrm>
        </p:grpSpPr>
        <p:sp>
          <p:nvSpPr>
            <p:cNvPr id="128" name="Google Shape;128;p14"/>
            <p:cNvSpPr/>
            <p:nvPr/>
          </p:nvSpPr>
          <p:spPr>
            <a:xfrm>
              <a:off x="-23042" y="119185"/>
              <a:ext cx="6542159" cy="6244242"/>
            </a:xfrm>
            <a:custGeom>
              <a:rect b="b" l="l" r="r" t="t"/>
              <a:pathLst>
                <a:path extrusionOk="0" h="6244242" w="6542159">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rotWithShape="1">
              <a:blip r:embed="rId6">
                <a:alphaModFix/>
              </a:blip>
              <a:stretch>
                <a:fillRect b="-38883" l="222" r="222" t="-38885"/>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14"/>
            <p:cNvSpPr/>
            <p:nvPr/>
          </p:nvSpPr>
          <p:spPr>
            <a:xfrm>
              <a:off x="73038" y="66269"/>
              <a:ext cx="6350000" cy="6349987"/>
            </a:xfrm>
            <a:custGeom>
              <a:rect b="b" l="l" r="r" t="t"/>
              <a:pathLst>
                <a:path extrusionOk="0" h="6349987" w="6350000">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0" name="Google Shape;130;p14"/>
          <p:cNvGrpSpPr/>
          <p:nvPr/>
        </p:nvGrpSpPr>
        <p:grpSpPr>
          <a:xfrm>
            <a:off x="2793371" y="5873719"/>
            <a:ext cx="2288362" cy="2221143"/>
            <a:chOff x="-23042" y="66269"/>
            <a:chExt cx="6542159" cy="6349987"/>
          </a:xfrm>
        </p:grpSpPr>
        <p:sp>
          <p:nvSpPr>
            <p:cNvPr id="131" name="Google Shape;131;p14"/>
            <p:cNvSpPr/>
            <p:nvPr/>
          </p:nvSpPr>
          <p:spPr>
            <a:xfrm>
              <a:off x="-23042" y="119185"/>
              <a:ext cx="6542159" cy="6244242"/>
            </a:xfrm>
            <a:custGeom>
              <a:rect b="b" l="l" r="r" t="t"/>
              <a:pathLst>
                <a:path extrusionOk="0" h="6244242" w="6542159">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rotWithShape="1">
              <a:blip r:embed="rId7">
                <a:alphaModFix/>
              </a:blip>
              <a:stretch>
                <a:fillRect b="0" l="222" r="222"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14"/>
            <p:cNvSpPr/>
            <p:nvPr/>
          </p:nvSpPr>
          <p:spPr>
            <a:xfrm>
              <a:off x="73038" y="66269"/>
              <a:ext cx="6350000" cy="6349987"/>
            </a:xfrm>
            <a:custGeom>
              <a:rect b="b" l="l" r="r" t="t"/>
              <a:pathLst>
                <a:path extrusionOk="0" h="6349987" w="6350000">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3" name="Google Shape;133;p14"/>
          <p:cNvGrpSpPr/>
          <p:nvPr/>
        </p:nvGrpSpPr>
        <p:grpSpPr>
          <a:xfrm>
            <a:off x="7998712" y="5873719"/>
            <a:ext cx="2288362" cy="2221143"/>
            <a:chOff x="-23042" y="66269"/>
            <a:chExt cx="6542159" cy="6349987"/>
          </a:xfrm>
        </p:grpSpPr>
        <p:sp>
          <p:nvSpPr>
            <p:cNvPr id="134" name="Google Shape;134;p14"/>
            <p:cNvSpPr/>
            <p:nvPr/>
          </p:nvSpPr>
          <p:spPr>
            <a:xfrm>
              <a:off x="-23042" y="119185"/>
              <a:ext cx="6542159" cy="6244242"/>
            </a:xfrm>
            <a:custGeom>
              <a:rect b="b" l="l" r="r" t="t"/>
              <a:pathLst>
                <a:path extrusionOk="0" h="6244242" w="6542159">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rotWithShape="1">
              <a:blip r:embed="rId8">
                <a:alphaModFix/>
              </a:blip>
              <a:stretch>
                <a:fillRect b="0" l="222" r="222"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14"/>
            <p:cNvSpPr/>
            <p:nvPr/>
          </p:nvSpPr>
          <p:spPr>
            <a:xfrm>
              <a:off x="73038" y="66269"/>
              <a:ext cx="6350000" cy="6349987"/>
            </a:xfrm>
            <a:custGeom>
              <a:rect b="b" l="l" r="r" t="t"/>
              <a:pathLst>
                <a:path extrusionOk="0" h="6349987" w="6350000">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6" name="Google Shape;136;p14"/>
          <p:cNvGrpSpPr/>
          <p:nvPr/>
        </p:nvGrpSpPr>
        <p:grpSpPr>
          <a:xfrm>
            <a:off x="13953627" y="5873719"/>
            <a:ext cx="2288362" cy="2221143"/>
            <a:chOff x="-23042" y="66269"/>
            <a:chExt cx="6542159" cy="6349987"/>
          </a:xfrm>
        </p:grpSpPr>
        <p:sp>
          <p:nvSpPr>
            <p:cNvPr id="137" name="Google Shape;137;p14"/>
            <p:cNvSpPr/>
            <p:nvPr/>
          </p:nvSpPr>
          <p:spPr>
            <a:xfrm>
              <a:off x="-23042" y="119185"/>
              <a:ext cx="6542159" cy="6244242"/>
            </a:xfrm>
            <a:custGeom>
              <a:rect b="b" l="l" r="r" t="t"/>
              <a:pathLst>
                <a:path extrusionOk="0" h="6244242" w="6542159">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rotWithShape="1">
              <a:blip r:embed="rId9">
                <a:alphaModFix/>
              </a:blip>
              <a:stretch>
                <a:fillRect b="0" l="222" r="222"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4"/>
            <p:cNvSpPr/>
            <p:nvPr/>
          </p:nvSpPr>
          <p:spPr>
            <a:xfrm>
              <a:off x="73038" y="66269"/>
              <a:ext cx="6350000" cy="6349987"/>
            </a:xfrm>
            <a:custGeom>
              <a:rect b="b" l="l" r="r" t="t"/>
              <a:pathLst>
                <a:path extrusionOk="0" h="6349987" w="6350000">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 name="Google Shape;139;p14"/>
          <p:cNvSpPr txBox="1"/>
          <p:nvPr/>
        </p:nvSpPr>
        <p:spPr>
          <a:xfrm>
            <a:off x="5361441" y="1123950"/>
            <a:ext cx="7565119" cy="1122680"/>
          </a:xfrm>
          <a:prstGeom prst="rect">
            <a:avLst/>
          </a:prstGeom>
          <a:noFill/>
          <a:ln>
            <a:noFill/>
          </a:ln>
        </p:spPr>
        <p:txBody>
          <a:bodyPr anchorCtr="0" anchor="t" bIns="0" lIns="0" spcFirstLastPara="1" rIns="0" wrap="square" tIns="0">
            <a:spAutoFit/>
          </a:bodyPr>
          <a:lstStyle/>
          <a:p>
            <a:pPr indent="0" lvl="0" marL="0" marR="0" rtl="0" algn="ctr">
              <a:lnSpc>
                <a:spcPct val="107000"/>
              </a:lnSpc>
              <a:spcBef>
                <a:spcPts val="0"/>
              </a:spcBef>
              <a:spcAft>
                <a:spcPts val="0"/>
              </a:spcAft>
              <a:buNone/>
            </a:pPr>
            <a:r>
              <a:rPr b="1" i="0" lang="en-US" sz="8000" u="none" cap="none" strike="noStrike">
                <a:solidFill>
                  <a:srgbClr val="FFFFFF"/>
                </a:solidFill>
                <a:latin typeface="Antonio"/>
                <a:ea typeface="Antonio"/>
                <a:cs typeface="Antonio"/>
                <a:sym typeface="Antonio"/>
              </a:rPr>
              <a:t>TEAM</a:t>
            </a:r>
            <a:endParaRPr/>
          </a:p>
        </p:txBody>
      </p:sp>
      <p:sp>
        <p:nvSpPr>
          <p:cNvPr id="140" name="Google Shape;140;p14"/>
          <p:cNvSpPr txBox="1"/>
          <p:nvPr/>
        </p:nvSpPr>
        <p:spPr>
          <a:xfrm>
            <a:off x="2801431" y="4870450"/>
            <a:ext cx="2434298" cy="509905"/>
          </a:xfrm>
          <a:prstGeom prst="rect">
            <a:avLst/>
          </a:prstGeom>
          <a:noFill/>
          <a:ln>
            <a:noFill/>
          </a:ln>
        </p:spPr>
        <p:txBody>
          <a:bodyPr anchorCtr="0" anchor="t" bIns="0" lIns="0" spcFirstLastPara="1" rIns="0" wrap="square" tIns="0">
            <a:spAutoFit/>
          </a:bodyPr>
          <a:lstStyle/>
          <a:p>
            <a:pPr indent="0" lvl="0" marL="0" marR="0" rtl="0" algn="ctr">
              <a:lnSpc>
                <a:spcPct val="140014"/>
              </a:lnSpc>
              <a:spcBef>
                <a:spcPts val="0"/>
              </a:spcBef>
              <a:spcAft>
                <a:spcPts val="0"/>
              </a:spcAft>
              <a:buNone/>
            </a:pPr>
            <a:r>
              <a:rPr b="1" i="0" lang="en-US" sz="2799" u="none" cap="none" strike="noStrike">
                <a:solidFill>
                  <a:srgbClr val="FFFFFF"/>
                </a:solidFill>
                <a:latin typeface="Poppins"/>
                <a:ea typeface="Poppins"/>
                <a:cs typeface="Poppins"/>
                <a:sym typeface="Poppins"/>
              </a:rPr>
              <a:t>Rayner</a:t>
            </a:r>
            <a:endParaRPr/>
          </a:p>
        </p:txBody>
      </p:sp>
      <p:sp>
        <p:nvSpPr>
          <p:cNvPr id="141" name="Google Shape;141;p14"/>
          <p:cNvSpPr txBox="1"/>
          <p:nvPr/>
        </p:nvSpPr>
        <p:spPr>
          <a:xfrm>
            <a:off x="2721510" y="8078009"/>
            <a:ext cx="2434298" cy="509905"/>
          </a:xfrm>
          <a:prstGeom prst="rect">
            <a:avLst/>
          </a:prstGeom>
          <a:noFill/>
          <a:ln>
            <a:noFill/>
          </a:ln>
        </p:spPr>
        <p:txBody>
          <a:bodyPr anchorCtr="0" anchor="t" bIns="0" lIns="0" spcFirstLastPara="1" rIns="0" wrap="square" tIns="0">
            <a:spAutoFit/>
          </a:bodyPr>
          <a:lstStyle/>
          <a:p>
            <a:pPr indent="0" lvl="0" marL="0" marR="0" rtl="0" algn="ctr">
              <a:lnSpc>
                <a:spcPct val="140014"/>
              </a:lnSpc>
              <a:spcBef>
                <a:spcPts val="0"/>
              </a:spcBef>
              <a:spcAft>
                <a:spcPts val="0"/>
              </a:spcAft>
              <a:buNone/>
            </a:pPr>
            <a:r>
              <a:rPr b="1" i="0" lang="en-US" sz="2799" u="none" cap="none" strike="noStrike">
                <a:solidFill>
                  <a:srgbClr val="FFFFFF"/>
                </a:solidFill>
                <a:latin typeface="Poppins"/>
                <a:ea typeface="Poppins"/>
                <a:cs typeface="Poppins"/>
                <a:sym typeface="Poppins"/>
              </a:rPr>
              <a:t>Wei Jie</a:t>
            </a:r>
            <a:endParaRPr/>
          </a:p>
        </p:txBody>
      </p:sp>
      <p:sp>
        <p:nvSpPr>
          <p:cNvPr id="142" name="Google Shape;142;p14"/>
          <p:cNvSpPr txBox="1"/>
          <p:nvPr/>
        </p:nvSpPr>
        <p:spPr>
          <a:xfrm>
            <a:off x="8006772" y="8078009"/>
            <a:ext cx="2434298" cy="509905"/>
          </a:xfrm>
          <a:prstGeom prst="rect">
            <a:avLst/>
          </a:prstGeom>
          <a:noFill/>
          <a:ln>
            <a:noFill/>
          </a:ln>
        </p:spPr>
        <p:txBody>
          <a:bodyPr anchorCtr="0" anchor="t" bIns="0" lIns="0" spcFirstLastPara="1" rIns="0" wrap="square" tIns="0">
            <a:spAutoFit/>
          </a:bodyPr>
          <a:lstStyle/>
          <a:p>
            <a:pPr indent="0" lvl="0" marL="0" marR="0" rtl="0" algn="ctr">
              <a:lnSpc>
                <a:spcPct val="140014"/>
              </a:lnSpc>
              <a:spcBef>
                <a:spcPts val="0"/>
              </a:spcBef>
              <a:spcAft>
                <a:spcPts val="0"/>
              </a:spcAft>
              <a:buNone/>
            </a:pPr>
            <a:r>
              <a:rPr b="1" i="0" lang="en-US" sz="2799" u="none" cap="none" strike="noStrike">
                <a:solidFill>
                  <a:srgbClr val="FFFFFF"/>
                </a:solidFill>
                <a:latin typeface="Poppins"/>
                <a:ea typeface="Poppins"/>
                <a:cs typeface="Poppins"/>
                <a:sym typeface="Poppins"/>
              </a:rPr>
              <a:t>Chee Sen</a:t>
            </a:r>
            <a:endParaRPr/>
          </a:p>
        </p:txBody>
      </p:sp>
      <p:sp>
        <p:nvSpPr>
          <p:cNvPr id="143" name="Google Shape;143;p14"/>
          <p:cNvSpPr txBox="1"/>
          <p:nvPr/>
        </p:nvSpPr>
        <p:spPr>
          <a:xfrm>
            <a:off x="8006772" y="4870450"/>
            <a:ext cx="2434298" cy="509905"/>
          </a:xfrm>
          <a:prstGeom prst="rect">
            <a:avLst/>
          </a:prstGeom>
          <a:noFill/>
          <a:ln>
            <a:noFill/>
          </a:ln>
        </p:spPr>
        <p:txBody>
          <a:bodyPr anchorCtr="0" anchor="t" bIns="0" lIns="0" spcFirstLastPara="1" rIns="0" wrap="square" tIns="0">
            <a:spAutoFit/>
          </a:bodyPr>
          <a:lstStyle/>
          <a:p>
            <a:pPr indent="0" lvl="0" marL="0" marR="0" rtl="0" algn="ctr">
              <a:lnSpc>
                <a:spcPct val="140014"/>
              </a:lnSpc>
              <a:spcBef>
                <a:spcPts val="0"/>
              </a:spcBef>
              <a:spcAft>
                <a:spcPts val="0"/>
              </a:spcAft>
              <a:buNone/>
            </a:pPr>
            <a:r>
              <a:rPr b="1" i="0" lang="en-US" sz="2799" u="none" cap="none" strike="noStrike">
                <a:solidFill>
                  <a:srgbClr val="FFFFFF"/>
                </a:solidFill>
                <a:latin typeface="Poppins"/>
                <a:ea typeface="Poppins"/>
                <a:cs typeface="Poppins"/>
                <a:sym typeface="Poppins"/>
              </a:rPr>
              <a:t>Franky</a:t>
            </a:r>
            <a:endParaRPr/>
          </a:p>
        </p:txBody>
      </p:sp>
      <p:sp>
        <p:nvSpPr>
          <p:cNvPr id="144" name="Google Shape;144;p14"/>
          <p:cNvSpPr txBox="1"/>
          <p:nvPr/>
        </p:nvSpPr>
        <p:spPr>
          <a:xfrm>
            <a:off x="13881766" y="4870450"/>
            <a:ext cx="2434298" cy="509905"/>
          </a:xfrm>
          <a:prstGeom prst="rect">
            <a:avLst/>
          </a:prstGeom>
          <a:noFill/>
          <a:ln>
            <a:noFill/>
          </a:ln>
        </p:spPr>
        <p:txBody>
          <a:bodyPr anchorCtr="0" anchor="t" bIns="0" lIns="0" spcFirstLastPara="1" rIns="0" wrap="square" tIns="0">
            <a:spAutoFit/>
          </a:bodyPr>
          <a:lstStyle/>
          <a:p>
            <a:pPr indent="0" lvl="0" marL="0" marR="0" rtl="0" algn="ctr">
              <a:lnSpc>
                <a:spcPct val="140014"/>
              </a:lnSpc>
              <a:spcBef>
                <a:spcPts val="0"/>
              </a:spcBef>
              <a:spcAft>
                <a:spcPts val="0"/>
              </a:spcAft>
              <a:buNone/>
            </a:pPr>
            <a:r>
              <a:rPr b="1" i="0" lang="en-US" sz="2799" u="none" cap="none" strike="noStrike">
                <a:solidFill>
                  <a:srgbClr val="FFFFFF"/>
                </a:solidFill>
                <a:latin typeface="Poppins"/>
                <a:ea typeface="Poppins"/>
                <a:cs typeface="Poppins"/>
                <a:sym typeface="Poppins"/>
              </a:rPr>
              <a:t>Jared</a:t>
            </a:r>
            <a:endParaRPr/>
          </a:p>
        </p:txBody>
      </p:sp>
      <p:sp>
        <p:nvSpPr>
          <p:cNvPr id="145" name="Google Shape;145;p14"/>
          <p:cNvSpPr txBox="1"/>
          <p:nvPr/>
        </p:nvSpPr>
        <p:spPr>
          <a:xfrm>
            <a:off x="13881766" y="8078009"/>
            <a:ext cx="2434298" cy="509905"/>
          </a:xfrm>
          <a:prstGeom prst="rect">
            <a:avLst/>
          </a:prstGeom>
          <a:noFill/>
          <a:ln>
            <a:noFill/>
          </a:ln>
        </p:spPr>
        <p:txBody>
          <a:bodyPr anchorCtr="0" anchor="t" bIns="0" lIns="0" spcFirstLastPara="1" rIns="0" wrap="square" tIns="0">
            <a:spAutoFit/>
          </a:bodyPr>
          <a:lstStyle/>
          <a:p>
            <a:pPr indent="0" lvl="0" marL="0" marR="0" rtl="0" algn="ctr">
              <a:lnSpc>
                <a:spcPct val="140014"/>
              </a:lnSpc>
              <a:spcBef>
                <a:spcPts val="0"/>
              </a:spcBef>
              <a:spcAft>
                <a:spcPts val="0"/>
              </a:spcAft>
              <a:buNone/>
            </a:pPr>
            <a:r>
              <a:rPr b="1" i="0" lang="en-US" sz="2799" u="none" cap="none" strike="noStrike">
                <a:solidFill>
                  <a:srgbClr val="FFFFFF"/>
                </a:solidFill>
                <a:latin typeface="Poppins"/>
                <a:ea typeface="Poppins"/>
                <a:cs typeface="Poppins"/>
                <a:sym typeface="Poppins"/>
              </a:rPr>
              <a:t>ZheTao</a:t>
            </a:r>
            <a:endParaRPr/>
          </a:p>
        </p:txBody>
      </p:sp>
    </p:spTree>
  </p:cSld>
  <p:clrMapOvr>
    <a:masterClrMapping/>
  </p:clrMapOvr>
  <p:transition spd="slow">
    <p:push/>
  </p:transition>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48581"/>
        </a:solidFill>
      </p:bgPr>
    </p:bg>
    <p:spTree>
      <p:nvGrpSpPr>
        <p:cNvPr id="149" name="Shape 149"/>
        <p:cNvGrpSpPr/>
        <p:nvPr/>
      </p:nvGrpSpPr>
      <p:grpSpPr>
        <a:xfrm>
          <a:off x="0" y="0"/>
          <a:ext cx="0" cy="0"/>
          <a:chOff x="0" y="0"/>
          <a:chExt cx="0" cy="0"/>
        </a:xfrm>
      </p:grpSpPr>
      <p:grpSp>
        <p:nvGrpSpPr>
          <p:cNvPr id="150" name="Google Shape;150;p15"/>
          <p:cNvGrpSpPr/>
          <p:nvPr/>
        </p:nvGrpSpPr>
        <p:grpSpPr>
          <a:xfrm>
            <a:off x="-1253768" y="-144661"/>
            <a:ext cx="13625853" cy="11256505"/>
            <a:chOff x="0" y="-38100"/>
            <a:chExt cx="3588702" cy="2964676"/>
          </a:xfrm>
        </p:grpSpPr>
        <p:sp>
          <p:nvSpPr>
            <p:cNvPr id="151" name="Google Shape;151;p15"/>
            <p:cNvSpPr/>
            <p:nvPr/>
          </p:nvSpPr>
          <p:spPr>
            <a:xfrm>
              <a:off x="0" y="0"/>
              <a:ext cx="3588702" cy="2926576"/>
            </a:xfrm>
            <a:custGeom>
              <a:rect b="b" l="l" r="r" t="t"/>
              <a:pathLst>
                <a:path extrusionOk="0" h="2926576" w="3588702">
                  <a:moveTo>
                    <a:pt x="56818" y="0"/>
                  </a:moveTo>
                  <a:lnTo>
                    <a:pt x="3531884" y="0"/>
                  </a:lnTo>
                  <a:cubicBezTo>
                    <a:pt x="3563264" y="0"/>
                    <a:pt x="3588702" y="25438"/>
                    <a:pt x="3588702" y="56818"/>
                  </a:cubicBezTo>
                  <a:lnTo>
                    <a:pt x="3588702" y="2869758"/>
                  </a:lnTo>
                  <a:cubicBezTo>
                    <a:pt x="3588702" y="2884827"/>
                    <a:pt x="3582716" y="2899279"/>
                    <a:pt x="3572060" y="2909934"/>
                  </a:cubicBezTo>
                  <a:cubicBezTo>
                    <a:pt x="3561405" y="2920590"/>
                    <a:pt x="3546953" y="2926576"/>
                    <a:pt x="3531884" y="2926576"/>
                  </a:cubicBezTo>
                  <a:lnTo>
                    <a:pt x="56818" y="2926576"/>
                  </a:lnTo>
                  <a:cubicBezTo>
                    <a:pt x="25438" y="2926576"/>
                    <a:pt x="0" y="2901138"/>
                    <a:pt x="0" y="2869758"/>
                  </a:cubicBezTo>
                  <a:lnTo>
                    <a:pt x="0" y="56818"/>
                  </a:lnTo>
                  <a:cubicBezTo>
                    <a:pt x="0" y="41749"/>
                    <a:pt x="5986" y="27297"/>
                    <a:pt x="16642" y="16642"/>
                  </a:cubicBezTo>
                  <a:cubicBezTo>
                    <a:pt x="27297" y="5986"/>
                    <a:pt x="41749" y="0"/>
                    <a:pt x="5681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5"/>
            <p:cNvSpPr txBox="1"/>
            <p:nvPr/>
          </p:nvSpPr>
          <p:spPr>
            <a:xfrm>
              <a:off x="0" y="-38100"/>
              <a:ext cx="3588702" cy="2964676"/>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53" name="Google Shape;153;p15"/>
          <p:cNvGrpSpPr/>
          <p:nvPr/>
        </p:nvGrpSpPr>
        <p:grpSpPr>
          <a:xfrm>
            <a:off x="-755259" y="8914054"/>
            <a:ext cx="19043259" cy="3230761"/>
            <a:chOff x="0" y="-38100"/>
            <a:chExt cx="5015509" cy="850900"/>
          </a:xfrm>
        </p:grpSpPr>
        <p:sp>
          <p:nvSpPr>
            <p:cNvPr id="154" name="Google Shape;154;p15"/>
            <p:cNvSpPr/>
            <p:nvPr/>
          </p:nvSpPr>
          <p:spPr>
            <a:xfrm>
              <a:off x="0" y="0"/>
              <a:ext cx="5015509" cy="812800"/>
            </a:xfrm>
            <a:custGeom>
              <a:rect b="b" l="l" r="r" t="t"/>
              <a:pathLst>
                <a:path extrusionOk="0" h="812800" w="5015509">
                  <a:moveTo>
                    <a:pt x="20734" y="0"/>
                  </a:moveTo>
                  <a:lnTo>
                    <a:pt x="4994775" y="0"/>
                  </a:lnTo>
                  <a:cubicBezTo>
                    <a:pt x="5000274" y="0"/>
                    <a:pt x="5005548" y="2184"/>
                    <a:pt x="5009436" y="6073"/>
                  </a:cubicBezTo>
                  <a:cubicBezTo>
                    <a:pt x="5013324" y="9961"/>
                    <a:pt x="5015509" y="15235"/>
                    <a:pt x="5015509" y="20734"/>
                  </a:cubicBezTo>
                  <a:lnTo>
                    <a:pt x="5015509" y="792066"/>
                  </a:lnTo>
                  <a:cubicBezTo>
                    <a:pt x="5015509" y="797565"/>
                    <a:pt x="5013324" y="802839"/>
                    <a:pt x="5009436" y="806727"/>
                  </a:cubicBezTo>
                  <a:cubicBezTo>
                    <a:pt x="5005548" y="810616"/>
                    <a:pt x="5000274" y="812800"/>
                    <a:pt x="4994775" y="812800"/>
                  </a:cubicBezTo>
                  <a:lnTo>
                    <a:pt x="20734" y="812800"/>
                  </a:lnTo>
                  <a:cubicBezTo>
                    <a:pt x="15235" y="812800"/>
                    <a:pt x="9961" y="810616"/>
                    <a:pt x="6073" y="806727"/>
                  </a:cubicBezTo>
                  <a:cubicBezTo>
                    <a:pt x="2184" y="802839"/>
                    <a:pt x="0" y="797565"/>
                    <a:pt x="0" y="792066"/>
                  </a:cubicBezTo>
                  <a:lnTo>
                    <a:pt x="0" y="20734"/>
                  </a:lnTo>
                  <a:cubicBezTo>
                    <a:pt x="0" y="15235"/>
                    <a:pt x="2184" y="9961"/>
                    <a:pt x="6073" y="6073"/>
                  </a:cubicBezTo>
                  <a:cubicBezTo>
                    <a:pt x="9961" y="2184"/>
                    <a:pt x="15235" y="0"/>
                    <a:pt x="2073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5"/>
            <p:cNvSpPr txBox="1"/>
            <p:nvPr/>
          </p:nvSpPr>
          <p:spPr>
            <a:xfrm>
              <a:off x="0" y="-38100"/>
              <a:ext cx="5015509" cy="8509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56" name="Google Shape;156;p15"/>
          <p:cNvGrpSpPr/>
          <p:nvPr/>
        </p:nvGrpSpPr>
        <p:grpSpPr>
          <a:xfrm>
            <a:off x="-1253768" y="8914054"/>
            <a:ext cx="15921577" cy="3230761"/>
            <a:chOff x="0" y="-38100"/>
            <a:chExt cx="4193337" cy="850900"/>
          </a:xfrm>
        </p:grpSpPr>
        <p:sp>
          <p:nvSpPr>
            <p:cNvPr id="157" name="Google Shape;157;p15"/>
            <p:cNvSpPr/>
            <p:nvPr/>
          </p:nvSpPr>
          <p:spPr>
            <a:xfrm>
              <a:off x="0" y="0"/>
              <a:ext cx="4193337" cy="812800"/>
            </a:xfrm>
            <a:custGeom>
              <a:rect b="b" l="l" r="r" t="t"/>
              <a:pathLst>
                <a:path extrusionOk="0" h="812800" w="4193337">
                  <a:moveTo>
                    <a:pt x="24799" y="0"/>
                  </a:moveTo>
                  <a:lnTo>
                    <a:pt x="4168538" y="0"/>
                  </a:lnTo>
                  <a:cubicBezTo>
                    <a:pt x="4175115" y="0"/>
                    <a:pt x="4181423" y="2613"/>
                    <a:pt x="4186074" y="7263"/>
                  </a:cubicBezTo>
                  <a:cubicBezTo>
                    <a:pt x="4190724" y="11914"/>
                    <a:pt x="4193337" y="18222"/>
                    <a:pt x="4193337" y="24799"/>
                  </a:cubicBezTo>
                  <a:lnTo>
                    <a:pt x="4193337" y="788001"/>
                  </a:lnTo>
                  <a:cubicBezTo>
                    <a:pt x="4193337" y="794578"/>
                    <a:pt x="4190724" y="800886"/>
                    <a:pt x="4186074" y="805537"/>
                  </a:cubicBezTo>
                  <a:cubicBezTo>
                    <a:pt x="4181423" y="810187"/>
                    <a:pt x="4175115" y="812800"/>
                    <a:pt x="4168538" y="812800"/>
                  </a:cubicBezTo>
                  <a:lnTo>
                    <a:pt x="24799" y="812800"/>
                  </a:lnTo>
                  <a:cubicBezTo>
                    <a:pt x="18222" y="812800"/>
                    <a:pt x="11914" y="810187"/>
                    <a:pt x="7263" y="805537"/>
                  </a:cubicBezTo>
                  <a:cubicBezTo>
                    <a:pt x="2613" y="800886"/>
                    <a:pt x="0" y="794578"/>
                    <a:pt x="0" y="788001"/>
                  </a:cubicBezTo>
                  <a:lnTo>
                    <a:pt x="0" y="24799"/>
                  </a:lnTo>
                  <a:cubicBezTo>
                    <a:pt x="0" y="18222"/>
                    <a:pt x="2613" y="11914"/>
                    <a:pt x="7263" y="7263"/>
                  </a:cubicBezTo>
                  <a:cubicBezTo>
                    <a:pt x="11914" y="2613"/>
                    <a:pt x="18222" y="0"/>
                    <a:pt x="24799" y="0"/>
                  </a:cubicBezTo>
                  <a:close/>
                </a:path>
              </a:pathLst>
            </a:custGeom>
            <a:solidFill>
              <a:srgbClr val="14B1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5"/>
            <p:cNvSpPr txBox="1"/>
            <p:nvPr/>
          </p:nvSpPr>
          <p:spPr>
            <a:xfrm>
              <a:off x="0" y="-38100"/>
              <a:ext cx="4193337" cy="8509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59" name="Google Shape;159;p15"/>
          <p:cNvGrpSpPr/>
          <p:nvPr/>
        </p:nvGrpSpPr>
        <p:grpSpPr>
          <a:xfrm>
            <a:off x="-5375442" y="8914054"/>
            <a:ext cx="14519442" cy="3230761"/>
            <a:chOff x="0" y="-38100"/>
            <a:chExt cx="3824051" cy="850900"/>
          </a:xfrm>
        </p:grpSpPr>
        <p:sp>
          <p:nvSpPr>
            <p:cNvPr id="160" name="Google Shape;160;p15"/>
            <p:cNvSpPr/>
            <p:nvPr/>
          </p:nvSpPr>
          <p:spPr>
            <a:xfrm>
              <a:off x="0" y="0"/>
              <a:ext cx="3824051" cy="812800"/>
            </a:xfrm>
            <a:custGeom>
              <a:rect b="b" l="l" r="r" t="t"/>
              <a:pathLst>
                <a:path extrusionOk="0" h="812800" w="3824051">
                  <a:moveTo>
                    <a:pt x="27194" y="0"/>
                  </a:moveTo>
                  <a:lnTo>
                    <a:pt x="3796857" y="0"/>
                  </a:lnTo>
                  <a:cubicBezTo>
                    <a:pt x="3811875" y="0"/>
                    <a:pt x="3824051" y="12175"/>
                    <a:pt x="3824051" y="27194"/>
                  </a:cubicBezTo>
                  <a:lnTo>
                    <a:pt x="3824051" y="785606"/>
                  </a:lnTo>
                  <a:cubicBezTo>
                    <a:pt x="3824051" y="800625"/>
                    <a:pt x="3811875" y="812800"/>
                    <a:pt x="3796857" y="812800"/>
                  </a:cubicBezTo>
                  <a:lnTo>
                    <a:pt x="27194" y="812800"/>
                  </a:lnTo>
                  <a:cubicBezTo>
                    <a:pt x="12175" y="812800"/>
                    <a:pt x="0" y="800625"/>
                    <a:pt x="0" y="785606"/>
                  </a:cubicBezTo>
                  <a:lnTo>
                    <a:pt x="0" y="27194"/>
                  </a:lnTo>
                  <a:cubicBezTo>
                    <a:pt x="0" y="12175"/>
                    <a:pt x="12175" y="0"/>
                    <a:pt x="27194" y="0"/>
                  </a:cubicBezTo>
                  <a:close/>
                </a:path>
              </a:pathLst>
            </a:custGeom>
            <a:solidFill>
              <a:srgbClr val="109A9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5"/>
            <p:cNvSpPr txBox="1"/>
            <p:nvPr/>
          </p:nvSpPr>
          <p:spPr>
            <a:xfrm>
              <a:off x="0" y="-38100"/>
              <a:ext cx="3824051" cy="8509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62" name="Google Shape;162;p15"/>
          <p:cNvSpPr/>
          <p:nvPr/>
        </p:nvSpPr>
        <p:spPr>
          <a:xfrm>
            <a:off x="16368813" y="423496"/>
            <a:ext cx="1325616" cy="1294283"/>
          </a:xfrm>
          <a:custGeom>
            <a:rect b="b" l="l" r="r" t="t"/>
            <a:pathLst>
              <a:path extrusionOk="0" h="1294283" w="1325616">
                <a:moveTo>
                  <a:pt x="0" y="0"/>
                </a:moveTo>
                <a:lnTo>
                  <a:pt x="1325615" y="0"/>
                </a:lnTo>
                <a:lnTo>
                  <a:pt x="1325615" y="1294283"/>
                </a:lnTo>
                <a:lnTo>
                  <a:pt x="0" y="1294283"/>
                </a:lnTo>
                <a:lnTo>
                  <a:pt x="0" y="0"/>
                </a:lnTo>
                <a:close/>
              </a:path>
            </a:pathLst>
          </a:custGeom>
          <a:blipFill rotWithShape="1">
            <a:blip r:embed="rId3">
              <a:alphaModFix/>
            </a:blip>
            <a:stretch>
              <a:fillRect b="0" l="0" r="0" t="0"/>
            </a:stretch>
          </a:blipFill>
          <a:ln>
            <a:noFill/>
          </a:ln>
        </p:spPr>
      </p:sp>
      <p:sp>
        <p:nvSpPr>
          <p:cNvPr id="163" name="Google Shape;163;p15"/>
          <p:cNvSpPr/>
          <p:nvPr/>
        </p:nvSpPr>
        <p:spPr>
          <a:xfrm>
            <a:off x="13093497" y="1461053"/>
            <a:ext cx="4600931" cy="6895129"/>
          </a:xfrm>
          <a:custGeom>
            <a:rect b="b" l="l" r="r" t="t"/>
            <a:pathLst>
              <a:path extrusionOk="0" h="6895129" w="4600931">
                <a:moveTo>
                  <a:pt x="0" y="0"/>
                </a:moveTo>
                <a:lnTo>
                  <a:pt x="4600931" y="0"/>
                </a:lnTo>
                <a:lnTo>
                  <a:pt x="4600931" y="6895128"/>
                </a:lnTo>
                <a:lnTo>
                  <a:pt x="0" y="6895128"/>
                </a:lnTo>
                <a:lnTo>
                  <a:pt x="0" y="0"/>
                </a:lnTo>
                <a:close/>
              </a:path>
            </a:pathLst>
          </a:custGeom>
          <a:blipFill rotWithShape="1">
            <a:blip r:embed="rId4">
              <a:alphaModFix/>
            </a:blip>
            <a:stretch>
              <a:fillRect b="0" l="0" r="0" t="0"/>
            </a:stretch>
          </a:blipFill>
          <a:ln>
            <a:noFill/>
          </a:ln>
        </p:spPr>
      </p:sp>
      <p:grpSp>
        <p:nvGrpSpPr>
          <p:cNvPr id="164" name="Google Shape;164;p15"/>
          <p:cNvGrpSpPr/>
          <p:nvPr/>
        </p:nvGrpSpPr>
        <p:grpSpPr>
          <a:xfrm>
            <a:off x="1028700" y="2306619"/>
            <a:ext cx="3315185" cy="192288"/>
            <a:chOff x="0" y="-38100"/>
            <a:chExt cx="873135" cy="50643"/>
          </a:xfrm>
        </p:grpSpPr>
        <p:sp>
          <p:nvSpPr>
            <p:cNvPr id="165" name="Google Shape;165;p15"/>
            <p:cNvSpPr/>
            <p:nvPr/>
          </p:nvSpPr>
          <p:spPr>
            <a:xfrm>
              <a:off x="0" y="0"/>
              <a:ext cx="873135" cy="12543"/>
            </a:xfrm>
            <a:custGeom>
              <a:rect b="b" l="l" r="r" t="t"/>
              <a:pathLst>
                <a:path extrusionOk="0" h="12543" w="873135">
                  <a:moveTo>
                    <a:pt x="6272" y="0"/>
                  </a:moveTo>
                  <a:lnTo>
                    <a:pt x="866864" y="0"/>
                  </a:lnTo>
                  <a:cubicBezTo>
                    <a:pt x="868527" y="0"/>
                    <a:pt x="870122" y="661"/>
                    <a:pt x="871298" y="1837"/>
                  </a:cubicBezTo>
                  <a:cubicBezTo>
                    <a:pt x="872474" y="3013"/>
                    <a:pt x="873135" y="4608"/>
                    <a:pt x="873135" y="6272"/>
                  </a:cubicBezTo>
                  <a:lnTo>
                    <a:pt x="873135" y="6272"/>
                  </a:lnTo>
                  <a:cubicBezTo>
                    <a:pt x="873135" y="7935"/>
                    <a:pt x="872474" y="9530"/>
                    <a:pt x="871298" y="10706"/>
                  </a:cubicBezTo>
                  <a:cubicBezTo>
                    <a:pt x="870122" y="11882"/>
                    <a:pt x="868527" y="12543"/>
                    <a:pt x="866864" y="12543"/>
                  </a:cubicBezTo>
                  <a:lnTo>
                    <a:pt x="6272" y="12543"/>
                  </a:lnTo>
                  <a:cubicBezTo>
                    <a:pt x="4608" y="12543"/>
                    <a:pt x="3013" y="11882"/>
                    <a:pt x="1837" y="10706"/>
                  </a:cubicBezTo>
                  <a:cubicBezTo>
                    <a:pt x="661" y="9530"/>
                    <a:pt x="0" y="7935"/>
                    <a:pt x="0" y="6272"/>
                  </a:cubicBezTo>
                  <a:lnTo>
                    <a:pt x="0" y="6272"/>
                  </a:lnTo>
                  <a:cubicBezTo>
                    <a:pt x="0" y="4608"/>
                    <a:pt x="661" y="3013"/>
                    <a:pt x="1837" y="1837"/>
                  </a:cubicBezTo>
                  <a:cubicBezTo>
                    <a:pt x="3013" y="661"/>
                    <a:pt x="4608" y="0"/>
                    <a:pt x="6272" y="0"/>
                  </a:cubicBezTo>
                  <a:close/>
                </a:path>
              </a:pathLst>
            </a:custGeom>
            <a:solidFill>
              <a:srgbClr val="0485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5"/>
            <p:cNvSpPr txBox="1"/>
            <p:nvPr/>
          </p:nvSpPr>
          <p:spPr>
            <a:xfrm>
              <a:off x="0" y="-38100"/>
              <a:ext cx="873135" cy="50643"/>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67" name="Google Shape;167;p15"/>
          <p:cNvSpPr txBox="1"/>
          <p:nvPr/>
        </p:nvSpPr>
        <p:spPr>
          <a:xfrm>
            <a:off x="1201251" y="1123950"/>
            <a:ext cx="3602323" cy="1122680"/>
          </a:xfrm>
          <a:prstGeom prst="rect">
            <a:avLst/>
          </a:prstGeom>
          <a:noFill/>
          <a:ln>
            <a:noFill/>
          </a:ln>
        </p:spPr>
        <p:txBody>
          <a:bodyPr anchorCtr="0" anchor="t" bIns="0" lIns="0" spcFirstLastPara="1" rIns="0" wrap="square" tIns="0">
            <a:spAutoFit/>
          </a:bodyPr>
          <a:lstStyle/>
          <a:p>
            <a:pPr indent="0" lvl="0" marL="0" marR="0" rtl="0" algn="l">
              <a:lnSpc>
                <a:spcPct val="107000"/>
              </a:lnSpc>
              <a:spcBef>
                <a:spcPts val="0"/>
              </a:spcBef>
              <a:spcAft>
                <a:spcPts val="0"/>
              </a:spcAft>
              <a:buNone/>
            </a:pPr>
            <a:r>
              <a:rPr b="1" i="0" lang="en-US" sz="8000" u="none" cap="none" strike="noStrike">
                <a:solidFill>
                  <a:srgbClr val="048581"/>
                </a:solidFill>
                <a:latin typeface="Antonio"/>
                <a:ea typeface="Antonio"/>
                <a:cs typeface="Antonio"/>
                <a:sym typeface="Antonio"/>
              </a:rPr>
              <a:t>AGENDA</a:t>
            </a:r>
            <a:endParaRPr/>
          </a:p>
        </p:txBody>
      </p:sp>
      <p:sp>
        <p:nvSpPr>
          <p:cNvPr id="168" name="Google Shape;168;p15"/>
          <p:cNvSpPr txBox="1"/>
          <p:nvPr/>
        </p:nvSpPr>
        <p:spPr>
          <a:xfrm>
            <a:off x="1201251" y="2723857"/>
            <a:ext cx="8705645" cy="4410328"/>
          </a:xfrm>
          <a:prstGeom prst="rect">
            <a:avLst/>
          </a:prstGeom>
          <a:noFill/>
          <a:ln>
            <a:noFill/>
          </a:ln>
        </p:spPr>
        <p:txBody>
          <a:bodyPr anchorCtr="0" anchor="t" bIns="0" lIns="0" spcFirstLastPara="1" rIns="0" wrap="square" tIns="0">
            <a:spAutoFit/>
          </a:bodyPr>
          <a:lstStyle/>
          <a:p>
            <a:pPr indent="-302261" lvl="1" marL="604521" marR="0" rtl="0" algn="l">
              <a:lnSpc>
                <a:spcPct val="210999"/>
              </a:lnSpc>
              <a:spcBef>
                <a:spcPts val="0"/>
              </a:spcBef>
              <a:spcAft>
                <a:spcPts val="0"/>
              </a:spcAft>
              <a:buClr>
                <a:srgbClr val="048581"/>
              </a:buClr>
              <a:buSzPts val="2800"/>
              <a:buFont typeface="Arial"/>
              <a:buChar char="•"/>
            </a:pPr>
            <a:r>
              <a:rPr b="0" i="0" lang="en-US" sz="2800" u="none" cap="none" strike="noStrike">
                <a:solidFill>
                  <a:srgbClr val="048581"/>
                </a:solidFill>
                <a:latin typeface="Poppins"/>
                <a:ea typeface="Poppins"/>
                <a:cs typeface="Poppins"/>
                <a:sym typeface="Poppins"/>
              </a:rPr>
              <a:t>Challenge &amp; User need statement</a:t>
            </a:r>
            <a:endParaRPr/>
          </a:p>
          <a:p>
            <a:pPr indent="-302261" lvl="1" marL="604521" marR="0" rtl="0" algn="l">
              <a:lnSpc>
                <a:spcPct val="210999"/>
              </a:lnSpc>
              <a:spcBef>
                <a:spcPts val="0"/>
              </a:spcBef>
              <a:spcAft>
                <a:spcPts val="0"/>
              </a:spcAft>
              <a:buClr>
                <a:srgbClr val="048581"/>
              </a:buClr>
              <a:buSzPts val="2800"/>
              <a:buFont typeface="Arial"/>
              <a:buChar char="•"/>
            </a:pPr>
            <a:r>
              <a:rPr b="0" i="0" lang="en-US" sz="2800" u="none" cap="none" strike="noStrike">
                <a:solidFill>
                  <a:srgbClr val="048581"/>
                </a:solidFill>
                <a:latin typeface="Poppins"/>
                <a:ea typeface="Poppins"/>
                <a:cs typeface="Poppins"/>
                <a:sym typeface="Poppins"/>
              </a:rPr>
              <a:t>User Persona</a:t>
            </a:r>
            <a:endParaRPr/>
          </a:p>
          <a:p>
            <a:pPr indent="-302261" lvl="1" marL="604521" marR="0" rtl="0" algn="l">
              <a:lnSpc>
                <a:spcPct val="210999"/>
              </a:lnSpc>
              <a:spcBef>
                <a:spcPts val="0"/>
              </a:spcBef>
              <a:spcAft>
                <a:spcPts val="0"/>
              </a:spcAft>
              <a:buClr>
                <a:srgbClr val="048581"/>
              </a:buClr>
              <a:buSzPts val="2800"/>
              <a:buFont typeface="Arial"/>
              <a:buChar char="•"/>
            </a:pPr>
            <a:r>
              <a:rPr b="0" i="0" lang="en-US" sz="2800" u="none" cap="none" strike="noStrike">
                <a:solidFill>
                  <a:srgbClr val="048581"/>
                </a:solidFill>
                <a:latin typeface="Poppins"/>
                <a:ea typeface="Poppins"/>
                <a:cs typeface="Poppins"/>
                <a:sym typeface="Poppins"/>
              </a:rPr>
              <a:t>Journey Map</a:t>
            </a:r>
            <a:endParaRPr/>
          </a:p>
          <a:p>
            <a:pPr indent="-302261" lvl="1" marL="604521" marR="0" rtl="0" algn="l">
              <a:lnSpc>
                <a:spcPct val="210999"/>
              </a:lnSpc>
              <a:spcBef>
                <a:spcPts val="0"/>
              </a:spcBef>
              <a:spcAft>
                <a:spcPts val="0"/>
              </a:spcAft>
              <a:buClr>
                <a:srgbClr val="048581"/>
              </a:buClr>
              <a:buSzPts val="2800"/>
              <a:buFont typeface="Arial"/>
              <a:buChar char="•"/>
            </a:pPr>
            <a:r>
              <a:rPr b="0" i="0" lang="en-US" sz="2800" u="none" cap="none" strike="noStrike">
                <a:solidFill>
                  <a:srgbClr val="048581"/>
                </a:solidFill>
                <a:latin typeface="Poppins"/>
                <a:ea typeface="Poppins"/>
                <a:cs typeface="Poppins"/>
                <a:sym typeface="Poppins"/>
              </a:rPr>
              <a:t>Product Overview</a:t>
            </a:r>
            <a:endParaRPr/>
          </a:p>
          <a:p>
            <a:pPr indent="-302261" lvl="1" marL="604521" marR="0" rtl="0" algn="l">
              <a:lnSpc>
                <a:spcPct val="210999"/>
              </a:lnSpc>
              <a:spcBef>
                <a:spcPts val="0"/>
              </a:spcBef>
              <a:spcAft>
                <a:spcPts val="0"/>
              </a:spcAft>
              <a:buClr>
                <a:srgbClr val="048581"/>
              </a:buClr>
              <a:buSzPts val="2800"/>
              <a:buFont typeface="Arial"/>
              <a:buChar char="•"/>
            </a:pPr>
            <a:r>
              <a:rPr b="0" i="0" lang="en-US" sz="2800" u="none" cap="none" strike="noStrike">
                <a:solidFill>
                  <a:srgbClr val="048581"/>
                </a:solidFill>
                <a:latin typeface="Poppins"/>
                <a:ea typeface="Poppins"/>
                <a:cs typeface="Poppins"/>
                <a:sym typeface="Poppins"/>
              </a:rPr>
              <a:t>Features</a:t>
            </a:r>
            <a:endParaRPr/>
          </a:p>
          <a:p>
            <a:pPr indent="-302261" lvl="1" marL="604521" marR="0" rtl="0" algn="l">
              <a:lnSpc>
                <a:spcPct val="210999"/>
              </a:lnSpc>
              <a:spcBef>
                <a:spcPts val="0"/>
              </a:spcBef>
              <a:spcAft>
                <a:spcPts val="0"/>
              </a:spcAft>
              <a:buClr>
                <a:srgbClr val="048581"/>
              </a:buClr>
              <a:buSzPts val="2800"/>
              <a:buFont typeface="Arial"/>
              <a:buChar char="•"/>
            </a:pPr>
            <a:r>
              <a:rPr b="0" i="0" lang="en-US" sz="2800" u="none" cap="none" strike="noStrike">
                <a:solidFill>
                  <a:srgbClr val="048581"/>
                </a:solidFill>
                <a:latin typeface="Poppins"/>
                <a:ea typeface="Poppins"/>
                <a:cs typeface="Poppins"/>
                <a:sym typeface="Poppins"/>
              </a:rPr>
              <a:t>QnA</a:t>
            </a:r>
            <a:endParaRPr/>
          </a:p>
        </p:txBody>
      </p:sp>
    </p:spTree>
  </p:cSld>
  <p:clrMapOvr>
    <a:masterClrMapping/>
  </p:clrMapOvr>
  <p:transition spd="slow">
    <p:push/>
  </p:transition>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48581"/>
        </a:solidFill>
      </p:bgPr>
    </p:bg>
    <p:spTree>
      <p:nvGrpSpPr>
        <p:cNvPr id="172" name="Shape 172"/>
        <p:cNvGrpSpPr/>
        <p:nvPr/>
      </p:nvGrpSpPr>
      <p:grpSpPr>
        <a:xfrm>
          <a:off x="0" y="0"/>
          <a:ext cx="0" cy="0"/>
          <a:chOff x="0" y="0"/>
          <a:chExt cx="0" cy="0"/>
        </a:xfrm>
      </p:grpSpPr>
      <p:grpSp>
        <p:nvGrpSpPr>
          <p:cNvPr id="173" name="Google Shape;173;p16"/>
          <p:cNvGrpSpPr/>
          <p:nvPr/>
        </p:nvGrpSpPr>
        <p:grpSpPr>
          <a:xfrm>
            <a:off x="-1253768" y="-144661"/>
            <a:ext cx="6444874" cy="11256505"/>
            <a:chOff x="0" y="-38100"/>
            <a:chExt cx="1697415" cy="2964676"/>
          </a:xfrm>
        </p:grpSpPr>
        <p:sp>
          <p:nvSpPr>
            <p:cNvPr id="174" name="Google Shape;174;p16"/>
            <p:cNvSpPr/>
            <p:nvPr/>
          </p:nvSpPr>
          <p:spPr>
            <a:xfrm>
              <a:off x="0" y="0"/>
              <a:ext cx="1697415" cy="2926576"/>
            </a:xfrm>
            <a:custGeom>
              <a:rect b="b" l="l" r="r" t="t"/>
              <a:pathLst>
                <a:path extrusionOk="0" h="2926576" w="1697415">
                  <a:moveTo>
                    <a:pt x="120125" y="0"/>
                  </a:moveTo>
                  <a:lnTo>
                    <a:pt x="1577290" y="0"/>
                  </a:lnTo>
                  <a:cubicBezTo>
                    <a:pt x="1609149" y="0"/>
                    <a:pt x="1639704" y="12656"/>
                    <a:pt x="1662231" y="35184"/>
                  </a:cubicBezTo>
                  <a:cubicBezTo>
                    <a:pt x="1684759" y="57712"/>
                    <a:pt x="1697415" y="88266"/>
                    <a:pt x="1697415" y="120125"/>
                  </a:cubicBezTo>
                  <a:lnTo>
                    <a:pt x="1697415" y="2806451"/>
                  </a:lnTo>
                  <a:cubicBezTo>
                    <a:pt x="1697415" y="2838310"/>
                    <a:pt x="1684759" y="2868864"/>
                    <a:pt x="1662231" y="2891392"/>
                  </a:cubicBezTo>
                  <a:cubicBezTo>
                    <a:pt x="1639704" y="2913920"/>
                    <a:pt x="1609149" y="2926576"/>
                    <a:pt x="1577290" y="2926576"/>
                  </a:cubicBezTo>
                  <a:lnTo>
                    <a:pt x="120125" y="2926576"/>
                  </a:lnTo>
                  <a:cubicBezTo>
                    <a:pt x="88266" y="2926576"/>
                    <a:pt x="57712" y="2913920"/>
                    <a:pt x="35184" y="2891392"/>
                  </a:cubicBezTo>
                  <a:cubicBezTo>
                    <a:pt x="12656" y="2868864"/>
                    <a:pt x="0" y="2838310"/>
                    <a:pt x="0" y="2806451"/>
                  </a:cubicBezTo>
                  <a:lnTo>
                    <a:pt x="0" y="120125"/>
                  </a:lnTo>
                  <a:cubicBezTo>
                    <a:pt x="0" y="88266"/>
                    <a:pt x="12656" y="57712"/>
                    <a:pt x="35184" y="35184"/>
                  </a:cubicBezTo>
                  <a:cubicBezTo>
                    <a:pt x="57712" y="12656"/>
                    <a:pt x="88266" y="0"/>
                    <a:pt x="12012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16"/>
            <p:cNvSpPr txBox="1"/>
            <p:nvPr/>
          </p:nvSpPr>
          <p:spPr>
            <a:xfrm>
              <a:off x="0" y="-38100"/>
              <a:ext cx="1697415" cy="2964676"/>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76" name="Google Shape;176;p16"/>
          <p:cNvGrpSpPr/>
          <p:nvPr/>
        </p:nvGrpSpPr>
        <p:grpSpPr>
          <a:xfrm>
            <a:off x="-755259" y="8914054"/>
            <a:ext cx="19043259" cy="3230761"/>
            <a:chOff x="0" y="-38100"/>
            <a:chExt cx="5015509" cy="850900"/>
          </a:xfrm>
        </p:grpSpPr>
        <p:sp>
          <p:nvSpPr>
            <p:cNvPr id="177" name="Google Shape;177;p16"/>
            <p:cNvSpPr/>
            <p:nvPr/>
          </p:nvSpPr>
          <p:spPr>
            <a:xfrm>
              <a:off x="0" y="0"/>
              <a:ext cx="5015509" cy="812800"/>
            </a:xfrm>
            <a:custGeom>
              <a:rect b="b" l="l" r="r" t="t"/>
              <a:pathLst>
                <a:path extrusionOk="0" h="812800" w="5015509">
                  <a:moveTo>
                    <a:pt x="20734" y="0"/>
                  </a:moveTo>
                  <a:lnTo>
                    <a:pt x="4994775" y="0"/>
                  </a:lnTo>
                  <a:cubicBezTo>
                    <a:pt x="5000274" y="0"/>
                    <a:pt x="5005548" y="2184"/>
                    <a:pt x="5009436" y="6073"/>
                  </a:cubicBezTo>
                  <a:cubicBezTo>
                    <a:pt x="5013324" y="9961"/>
                    <a:pt x="5015509" y="15235"/>
                    <a:pt x="5015509" y="20734"/>
                  </a:cubicBezTo>
                  <a:lnTo>
                    <a:pt x="5015509" y="792066"/>
                  </a:lnTo>
                  <a:cubicBezTo>
                    <a:pt x="5015509" y="797565"/>
                    <a:pt x="5013324" y="802839"/>
                    <a:pt x="5009436" y="806727"/>
                  </a:cubicBezTo>
                  <a:cubicBezTo>
                    <a:pt x="5005548" y="810616"/>
                    <a:pt x="5000274" y="812800"/>
                    <a:pt x="4994775" y="812800"/>
                  </a:cubicBezTo>
                  <a:lnTo>
                    <a:pt x="20734" y="812800"/>
                  </a:lnTo>
                  <a:cubicBezTo>
                    <a:pt x="15235" y="812800"/>
                    <a:pt x="9961" y="810616"/>
                    <a:pt x="6073" y="806727"/>
                  </a:cubicBezTo>
                  <a:cubicBezTo>
                    <a:pt x="2184" y="802839"/>
                    <a:pt x="0" y="797565"/>
                    <a:pt x="0" y="792066"/>
                  </a:cubicBezTo>
                  <a:lnTo>
                    <a:pt x="0" y="20734"/>
                  </a:lnTo>
                  <a:cubicBezTo>
                    <a:pt x="0" y="15235"/>
                    <a:pt x="2184" y="9961"/>
                    <a:pt x="6073" y="6073"/>
                  </a:cubicBezTo>
                  <a:cubicBezTo>
                    <a:pt x="9961" y="2184"/>
                    <a:pt x="15235" y="0"/>
                    <a:pt x="2073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16"/>
            <p:cNvSpPr txBox="1"/>
            <p:nvPr/>
          </p:nvSpPr>
          <p:spPr>
            <a:xfrm>
              <a:off x="0" y="-38100"/>
              <a:ext cx="5015509" cy="8509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79" name="Google Shape;179;p16"/>
          <p:cNvGrpSpPr/>
          <p:nvPr/>
        </p:nvGrpSpPr>
        <p:grpSpPr>
          <a:xfrm>
            <a:off x="-1253768" y="8914054"/>
            <a:ext cx="15921577" cy="3230761"/>
            <a:chOff x="0" y="-38100"/>
            <a:chExt cx="4193337" cy="850900"/>
          </a:xfrm>
        </p:grpSpPr>
        <p:sp>
          <p:nvSpPr>
            <p:cNvPr id="180" name="Google Shape;180;p16"/>
            <p:cNvSpPr/>
            <p:nvPr/>
          </p:nvSpPr>
          <p:spPr>
            <a:xfrm>
              <a:off x="0" y="0"/>
              <a:ext cx="4193337" cy="812800"/>
            </a:xfrm>
            <a:custGeom>
              <a:rect b="b" l="l" r="r" t="t"/>
              <a:pathLst>
                <a:path extrusionOk="0" h="812800" w="4193337">
                  <a:moveTo>
                    <a:pt x="24799" y="0"/>
                  </a:moveTo>
                  <a:lnTo>
                    <a:pt x="4168538" y="0"/>
                  </a:lnTo>
                  <a:cubicBezTo>
                    <a:pt x="4175115" y="0"/>
                    <a:pt x="4181423" y="2613"/>
                    <a:pt x="4186074" y="7263"/>
                  </a:cubicBezTo>
                  <a:cubicBezTo>
                    <a:pt x="4190724" y="11914"/>
                    <a:pt x="4193337" y="18222"/>
                    <a:pt x="4193337" y="24799"/>
                  </a:cubicBezTo>
                  <a:lnTo>
                    <a:pt x="4193337" y="788001"/>
                  </a:lnTo>
                  <a:cubicBezTo>
                    <a:pt x="4193337" y="794578"/>
                    <a:pt x="4190724" y="800886"/>
                    <a:pt x="4186074" y="805537"/>
                  </a:cubicBezTo>
                  <a:cubicBezTo>
                    <a:pt x="4181423" y="810187"/>
                    <a:pt x="4175115" y="812800"/>
                    <a:pt x="4168538" y="812800"/>
                  </a:cubicBezTo>
                  <a:lnTo>
                    <a:pt x="24799" y="812800"/>
                  </a:lnTo>
                  <a:cubicBezTo>
                    <a:pt x="18222" y="812800"/>
                    <a:pt x="11914" y="810187"/>
                    <a:pt x="7263" y="805537"/>
                  </a:cubicBezTo>
                  <a:cubicBezTo>
                    <a:pt x="2613" y="800886"/>
                    <a:pt x="0" y="794578"/>
                    <a:pt x="0" y="788001"/>
                  </a:cubicBezTo>
                  <a:lnTo>
                    <a:pt x="0" y="24799"/>
                  </a:lnTo>
                  <a:cubicBezTo>
                    <a:pt x="0" y="18222"/>
                    <a:pt x="2613" y="11914"/>
                    <a:pt x="7263" y="7263"/>
                  </a:cubicBezTo>
                  <a:cubicBezTo>
                    <a:pt x="11914" y="2613"/>
                    <a:pt x="18222" y="0"/>
                    <a:pt x="24799" y="0"/>
                  </a:cubicBezTo>
                  <a:close/>
                </a:path>
              </a:pathLst>
            </a:custGeom>
            <a:solidFill>
              <a:srgbClr val="14B1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6"/>
            <p:cNvSpPr txBox="1"/>
            <p:nvPr/>
          </p:nvSpPr>
          <p:spPr>
            <a:xfrm>
              <a:off x="0" y="-38100"/>
              <a:ext cx="4193337" cy="8509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82" name="Google Shape;182;p16"/>
          <p:cNvGrpSpPr/>
          <p:nvPr/>
        </p:nvGrpSpPr>
        <p:grpSpPr>
          <a:xfrm>
            <a:off x="-5375442" y="8914054"/>
            <a:ext cx="14519442" cy="3230761"/>
            <a:chOff x="0" y="-38100"/>
            <a:chExt cx="3824051" cy="850900"/>
          </a:xfrm>
        </p:grpSpPr>
        <p:sp>
          <p:nvSpPr>
            <p:cNvPr id="183" name="Google Shape;183;p16"/>
            <p:cNvSpPr/>
            <p:nvPr/>
          </p:nvSpPr>
          <p:spPr>
            <a:xfrm>
              <a:off x="0" y="0"/>
              <a:ext cx="3824051" cy="812800"/>
            </a:xfrm>
            <a:custGeom>
              <a:rect b="b" l="l" r="r" t="t"/>
              <a:pathLst>
                <a:path extrusionOk="0" h="812800" w="3824051">
                  <a:moveTo>
                    <a:pt x="27194" y="0"/>
                  </a:moveTo>
                  <a:lnTo>
                    <a:pt x="3796857" y="0"/>
                  </a:lnTo>
                  <a:cubicBezTo>
                    <a:pt x="3811875" y="0"/>
                    <a:pt x="3824051" y="12175"/>
                    <a:pt x="3824051" y="27194"/>
                  </a:cubicBezTo>
                  <a:lnTo>
                    <a:pt x="3824051" y="785606"/>
                  </a:lnTo>
                  <a:cubicBezTo>
                    <a:pt x="3824051" y="800625"/>
                    <a:pt x="3811875" y="812800"/>
                    <a:pt x="3796857" y="812800"/>
                  </a:cubicBezTo>
                  <a:lnTo>
                    <a:pt x="27194" y="812800"/>
                  </a:lnTo>
                  <a:cubicBezTo>
                    <a:pt x="12175" y="812800"/>
                    <a:pt x="0" y="800625"/>
                    <a:pt x="0" y="785606"/>
                  </a:cubicBezTo>
                  <a:lnTo>
                    <a:pt x="0" y="27194"/>
                  </a:lnTo>
                  <a:cubicBezTo>
                    <a:pt x="0" y="12175"/>
                    <a:pt x="12175" y="0"/>
                    <a:pt x="27194" y="0"/>
                  </a:cubicBezTo>
                  <a:close/>
                </a:path>
              </a:pathLst>
            </a:custGeom>
            <a:solidFill>
              <a:srgbClr val="109A9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16"/>
            <p:cNvSpPr txBox="1"/>
            <p:nvPr/>
          </p:nvSpPr>
          <p:spPr>
            <a:xfrm>
              <a:off x="0" y="-38100"/>
              <a:ext cx="3824051" cy="8509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85" name="Google Shape;185;p16"/>
          <p:cNvSpPr/>
          <p:nvPr/>
        </p:nvSpPr>
        <p:spPr>
          <a:xfrm>
            <a:off x="16177775" y="360320"/>
            <a:ext cx="1325616" cy="1294283"/>
          </a:xfrm>
          <a:custGeom>
            <a:rect b="b" l="l" r="r" t="t"/>
            <a:pathLst>
              <a:path extrusionOk="0" h="1294283" w="1325616">
                <a:moveTo>
                  <a:pt x="0" y="0"/>
                </a:moveTo>
                <a:lnTo>
                  <a:pt x="1325616" y="0"/>
                </a:lnTo>
                <a:lnTo>
                  <a:pt x="1325616" y="1294283"/>
                </a:lnTo>
                <a:lnTo>
                  <a:pt x="0" y="1294283"/>
                </a:lnTo>
                <a:lnTo>
                  <a:pt x="0" y="0"/>
                </a:lnTo>
                <a:close/>
              </a:path>
            </a:pathLst>
          </a:custGeom>
          <a:blipFill rotWithShape="1">
            <a:blip r:embed="rId3">
              <a:alphaModFix/>
            </a:blip>
            <a:stretch>
              <a:fillRect b="0" l="0" r="0" t="0"/>
            </a:stretch>
          </a:blipFill>
          <a:ln>
            <a:noFill/>
          </a:ln>
        </p:spPr>
      </p:sp>
      <p:sp>
        <p:nvSpPr>
          <p:cNvPr id="186" name="Google Shape;186;p16"/>
          <p:cNvSpPr/>
          <p:nvPr/>
        </p:nvSpPr>
        <p:spPr>
          <a:xfrm>
            <a:off x="529500" y="2440450"/>
            <a:ext cx="5239854" cy="4982624"/>
          </a:xfrm>
          <a:custGeom>
            <a:rect b="b" l="l" r="r" t="t"/>
            <a:pathLst>
              <a:path extrusionOk="0" h="4982624" w="5239854">
                <a:moveTo>
                  <a:pt x="0" y="0"/>
                </a:moveTo>
                <a:lnTo>
                  <a:pt x="5239854" y="0"/>
                </a:lnTo>
                <a:lnTo>
                  <a:pt x="5239854" y="4982624"/>
                </a:lnTo>
                <a:lnTo>
                  <a:pt x="0" y="4982624"/>
                </a:lnTo>
                <a:lnTo>
                  <a:pt x="0" y="0"/>
                </a:lnTo>
                <a:close/>
              </a:path>
            </a:pathLst>
          </a:custGeom>
          <a:blipFill rotWithShape="1">
            <a:blip r:embed="rId4">
              <a:alphaModFix/>
            </a:blip>
            <a:stretch>
              <a:fillRect b="0" l="0" r="0" t="0"/>
            </a:stretch>
          </a:blipFill>
          <a:ln>
            <a:noFill/>
          </a:ln>
        </p:spPr>
      </p:sp>
      <p:grpSp>
        <p:nvGrpSpPr>
          <p:cNvPr id="187" name="Google Shape;187;p16"/>
          <p:cNvGrpSpPr/>
          <p:nvPr/>
        </p:nvGrpSpPr>
        <p:grpSpPr>
          <a:xfrm>
            <a:off x="6232677" y="1680421"/>
            <a:ext cx="3774875" cy="192347"/>
            <a:chOff x="0" y="-38100"/>
            <a:chExt cx="994206" cy="50660"/>
          </a:xfrm>
        </p:grpSpPr>
        <p:sp>
          <p:nvSpPr>
            <p:cNvPr id="188" name="Google Shape;188;p16"/>
            <p:cNvSpPr/>
            <p:nvPr/>
          </p:nvSpPr>
          <p:spPr>
            <a:xfrm>
              <a:off x="0" y="0"/>
              <a:ext cx="994206" cy="12560"/>
            </a:xfrm>
            <a:custGeom>
              <a:rect b="b" l="l" r="r" t="t"/>
              <a:pathLst>
                <a:path extrusionOk="0" h="12560" w="994206">
                  <a:moveTo>
                    <a:pt x="6280" y="0"/>
                  </a:moveTo>
                  <a:lnTo>
                    <a:pt x="987926" y="0"/>
                  </a:lnTo>
                  <a:cubicBezTo>
                    <a:pt x="989591" y="0"/>
                    <a:pt x="991189" y="662"/>
                    <a:pt x="992366" y="1839"/>
                  </a:cubicBezTo>
                  <a:cubicBezTo>
                    <a:pt x="993544" y="3017"/>
                    <a:pt x="994206" y="4614"/>
                    <a:pt x="994206" y="6280"/>
                  </a:cubicBezTo>
                  <a:lnTo>
                    <a:pt x="994206" y="6280"/>
                  </a:lnTo>
                  <a:cubicBezTo>
                    <a:pt x="994206" y="9748"/>
                    <a:pt x="991394" y="12560"/>
                    <a:pt x="987926" y="12560"/>
                  </a:cubicBezTo>
                  <a:lnTo>
                    <a:pt x="6280" y="12560"/>
                  </a:lnTo>
                  <a:cubicBezTo>
                    <a:pt x="4614" y="12560"/>
                    <a:pt x="3017" y="11898"/>
                    <a:pt x="1839" y="10721"/>
                  </a:cubicBezTo>
                  <a:cubicBezTo>
                    <a:pt x="662" y="9543"/>
                    <a:pt x="0" y="7946"/>
                    <a:pt x="0" y="6280"/>
                  </a:cubicBezTo>
                  <a:lnTo>
                    <a:pt x="0" y="6280"/>
                  </a:lnTo>
                  <a:cubicBezTo>
                    <a:pt x="0" y="4614"/>
                    <a:pt x="662" y="3017"/>
                    <a:pt x="1839" y="1839"/>
                  </a:cubicBezTo>
                  <a:cubicBezTo>
                    <a:pt x="3017" y="662"/>
                    <a:pt x="4614" y="0"/>
                    <a:pt x="628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6"/>
            <p:cNvSpPr txBox="1"/>
            <p:nvPr/>
          </p:nvSpPr>
          <p:spPr>
            <a:xfrm>
              <a:off x="0" y="-38100"/>
              <a:ext cx="994206" cy="5066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90" name="Google Shape;190;p16"/>
          <p:cNvSpPr/>
          <p:nvPr/>
        </p:nvSpPr>
        <p:spPr>
          <a:xfrm>
            <a:off x="6388246" y="3419060"/>
            <a:ext cx="2136862" cy="2136862"/>
          </a:xfrm>
          <a:custGeom>
            <a:rect b="b" l="l" r="r" t="t"/>
            <a:pathLst>
              <a:path extrusionOk="0" h="812800" w="812800">
                <a:moveTo>
                  <a:pt x="83330" y="0"/>
                </a:moveTo>
                <a:lnTo>
                  <a:pt x="729470" y="0"/>
                </a:lnTo>
                <a:cubicBezTo>
                  <a:pt x="751571" y="0"/>
                  <a:pt x="772766" y="8779"/>
                  <a:pt x="788393" y="24407"/>
                </a:cubicBezTo>
                <a:cubicBezTo>
                  <a:pt x="804021" y="40034"/>
                  <a:pt x="812800" y="61229"/>
                  <a:pt x="812800" y="83330"/>
                </a:cubicBezTo>
                <a:lnTo>
                  <a:pt x="812800" y="729470"/>
                </a:lnTo>
                <a:cubicBezTo>
                  <a:pt x="812800" y="751571"/>
                  <a:pt x="804021" y="772766"/>
                  <a:pt x="788393" y="788393"/>
                </a:cubicBezTo>
                <a:cubicBezTo>
                  <a:pt x="772766" y="804021"/>
                  <a:pt x="751571" y="812800"/>
                  <a:pt x="729470" y="812800"/>
                </a:cubicBezTo>
                <a:lnTo>
                  <a:pt x="83330" y="812800"/>
                </a:lnTo>
                <a:cubicBezTo>
                  <a:pt x="61229" y="812800"/>
                  <a:pt x="40034" y="804021"/>
                  <a:pt x="24407" y="788393"/>
                </a:cubicBezTo>
                <a:cubicBezTo>
                  <a:pt x="8779" y="772766"/>
                  <a:pt x="0" y="751571"/>
                  <a:pt x="0" y="729470"/>
                </a:cubicBezTo>
                <a:lnTo>
                  <a:pt x="0" y="83330"/>
                </a:lnTo>
                <a:cubicBezTo>
                  <a:pt x="0" y="61229"/>
                  <a:pt x="8779" y="40034"/>
                  <a:pt x="24407" y="24407"/>
                </a:cubicBezTo>
                <a:cubicBezTo>
                  <a:pt x="40034" y="8779"/>
                  <a:pt x="61229" y="0"/>
                  <a:pt x="83330" y="0"/>
                </a:cubicBezTo>
                <a:close/>
              </a:path>
            </a:pathLst>
          </a:custGeom>
          <a:blipFill rotWithShape="1">
            <a:blip r:embed="rId5">
              <a:alphaModFix/>
            </a:blip>
            <a:stretch>
              <a:fillRect b="0" l="-8223" r="-8223"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6"/>
          <p:cNvSpPr txBox="1"/>
          <p:nvPr/>
        </p:nvSpPr>
        <p:spPr>
          <a:xfrm>
            <a:off x="9144000" y="6208954"/>
            <a:ext cx="8602365" cy="1500505"/>
          </a:xfrm>
          <a:prstGeom prst="rect">
            <a:avLst/>
          </a:prstGeom>
          <a:noFill/>
          <a:ln>
            <a:noFill/>
          </a:ln>
        </p:spPr>
        <p:txBody>
          <a:bodyPr anchorCtr="0" anchor="t" bIns="0" lIns="0" spcFirstLastPara="1" rIns="0" wrap="square" tIns="0">
            <a:spAutoFit/>
          </a:bodyPr>
          <a:lstStyle/>
          <a:p>
            <a:pPr indent="0" lvl="0" marL="0" marR="0" rtl="0" algn="l">
              <a:lnSpc>
                <a:spcPct val="140014"/>
              </a:lnSpc>
              <a:spcBef>
                <a:spcPts val="0"/>
              </a:spcBef>
              <a:spcAft>
                <a:spcPts val="0"/>
              </a:spcAft>
              <a:buNone/>
            </a:pPr>
            <a:r>
              <a:rPr b="0" i="0" lang="en-US" sz="2799" u="none" cap="none" strike="noStrike">
                <a:solidFill>
                  <a:srgbClr val="FFFFFF"/>
                </a:solidFill>
                <a:latin typeface="Poppins"/>
                <a:ea typeface="Poppins"/>
                <a:cs typeface="Poppins"/>
                <a:sym typeface="Poppins"/>
              </a:rPr>
              <a:t>Between 2015 and 2050, the proportion of the </a:t>
            </a:r>
            <a:r>
              <a:rPr b="1" i="0" lang="en-US" sz="2799" u="none" cap="none" strike="noStrike">
                <a:solidFill>
                  <a:srgbClr val="FFFFFF"/>
                </a:solidFill>
                <a:latin typeface="Poppins"/>
                <a:ea typeface="Poppins"/>
                <a:cs typeface="Poppins"/>
                <a:sym typeface="Poppins"/>
              </a:rPr>
              <a:t>world's population over 60 years</a:t>
            </a:r>
            <a:r>
              <a:rPr b="0" i="0" lang="en-US" sz="2799" u="none" cap="none" strike="noStrike">
                <a:solidFill>
                  <a:srgbClr val="FFFFFF"/>
                </a:solidFill>
                <a:latin typeface="Poppins"/>
                <a:ea typeface="Poppins"/>
                <a:cs typeface="Poppins"/>
                <a:sym typeface="Poppins"/>
              </a:rPr>
              <a:t> will nearly </a:t>
            </a:r>
            <a:r>
              <a:rPr b="1" i="0" lang="en-US" sz="2799" u="none" cap="none" strike="noStrike">
                <a:solidFill>
                  <a:srgbClr val="FFFFFF"/>
                </a:solidFill>
                <a:latin typeface="Poppins"/>
                <a:ea typeface="Poppins"/>
                <a:cs typeface="Poppins"/>
                <a:sym typeface="Poppins"/>
              </a:rPr>
              <a:t>double</a:t>
            </a:r>
            <a:r>
              <a:rPr b="0" i="0" lang="en-US" sz="2799" u="none" cap="none" strike="noStrike">
                <a:solidFill>
                  <a:srgbClr val="FFFFFF"/>
                </a:solidFill>
                <a:latin typeface="Poppins"/>
                <a:ea typeface="Poppins"/>
                <a:cs typeface="Poppins"/>
                <a:sym typeface="Poppins"/>
              </a:rPr>
              <a:t> from </a:t>
            </a:r>
            <a:r>
              <a:rPr b="1" i="0" lang="en-US" sz="2799" u="none" cap="none" strike="noStrike">
                <a:solidFill>
                  <a:srgbClr val="FFFFFF"/>
                </a:solidFill>
                <a:latin typeface="Poppins"/>
                <a:ea typeface="Poppins"/>
                <a:cs typeface="Poppins"/>
                <a:sym typeface="Poppins"/>
              </a:rPr>
              <a:t>12% to 22%</a:t>
            </a:r>
            <a:endParaRPr/>
          </a:p>
        </p:txBody>
      </p:sp>
      <p:sp>
        <p:nvSpPr>
          <p:cNvPr id="192" name="Google Shape;192;p16"/>
          <p:cNvSpPr/>
          <p:nvPr/>
        </p:nvSpPr>
        <p:spPr>
          <a:xfrm>
            <a:off x="6388246" y="6238887"/>
            <a:ext cx="2136862" cy="2136862"/>
          </a:xfrm>
          <a:custGeom>
            <a:rect b="b" l="l" r="r" t="t"/>
            <a:pathLst>
              <a:path extrusionOk="0" h="812800" w="812800">
                <a:moveTo>
                  <a:pt x="83330" y="0"/>
                </a:moveTo>
                <a:lnTo>
                  <a:pt x="729470" y="0"/>
                </a:lnTo>
                <a:cubicBezTo>
                  <a:pt x="751571" y="0"/>
                  <a:pt x="772766" y="8779"/>
                  <a:pt x="788393" y="24407"/>
                </a:cubicBezTo>
                <a:cubicBezTo>
                  <a:pt x="804021" y="40034"/>
                  <a:pt x="812800" y="61229"/>
                  <a:pt x="812800" y="83330"/>
                </a:cubicBezTo>
                <a:lnTo>
                  <a:pt x="812800" y="729470"/>
                </a:lnTo>
                <a:cubicBezTo>
                  <a:pt x="812800" y="751571"/>
                  <a:pt x="804021" y="772766"/>
                  <a:pt x="788393" y="788393"/>
                </a:cubicBezTo>
                <a:cubicBezTo>
                  <a:pt x="772766" y="804021"/>
                  <a:pt x="751571" y="812800"/>
                  <a:pt x="729470" y="812800"/>
                </a:cubicBezTo>
                <a:lnTo>
                  <a:pt x="83330" y="812800"/>
                </a:lnTo>
                <a:cubicBezTo>
                  <a:pt x="61229" y="812800"/>
                  <a:pt x="40034" y="804021"/>
                  <a:pt x="24407" y="788393"/>
                </a:cubicBezTo>
                <a:cubicBezTo>
                  <a:pt x="8779" y="772766"/>
                  <a:pt x="0" y="751571"/>
                  <a:pt x="0" y="729470"/>
                </a:cubicBezTo>
                <a:lnTo>
                  <a:pt x="0" y="83330"/>
                </a:lnTo>
                <a:cubicBezTo>
                  <a:pt x="0" y="61229"/>
                  <a:pt x="8779" y="40034"/>
                  <a:pt x="24407" y="24407"/>
                </a:cubicBezTo>
                <a:cubicBezTo>
                  <a:pt x="40034" y="8779"/>
                  <a:pt x="61229" y="0"/>
                  <a:pt x="83330" y="0"/>
                </a:cubicBezTo>
                <a:close/>
              </a:path>
            </a:pathLst>
          </a:custGeom>
          <a:blipFill rotWithShape="1">
            <a:blip r:embed="rId6">
              <a:alphaModFix/>
            </a:blip>
            <a:stretch>
              <a:fillRect b="0" l="-26626" r="-26626"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6"/>
          <p:cNvSpPr txBox="1"/>
          <p:nvPr/>
        </p:nvSpPr>
        <p:spPr>
          <a:xfrm>
            <a:off x="6183145" y="665528"/>
            <a:ext cx="8276194" cy="1111928"/>
          </a:xfrm>
          <a:prstGeom prst="rect">
            <a:avLst/>
          </a:prstGeom>
          <a:noFill/>
          <a:ln>
            <a:noFill/>
          </a:ln>
        </p:spPr>
        <p:txBody>
          <a:bodyPr anchorCtr="0" anchor="t" bIns="0" lIns="0" spcFirstLastPara="1" rIns="0" wrap="square" tIns="0">
            <a:spAutoFit/>
          </a:bodyPr>
          <a:lstStyle/>
          <a:p>
            <a:pPr indent="0" lvl="0" marL="0" marR="0" rtl="0" algn="l">
              <a:lnSpc>
                <a:spcPct val="107004"/>
              </a:lnSpc>
              <a:spcBef>
                <a:spcPts val="0"/>
              </a:spcBef>
              <a:spcAft>
                <a:spcPts val="0"/>
              </a:spcAft>
              <a:buNone/>
            </a:pPr>
            <a:r>
              <a:rPr b="1" i="0" lang="en-US" sz="7866" u="none" cap="none" strike="noStrike">
                <a:solidFill>
                  <a:srgbClr val="FFFFFF"/>
                </a:solidFill>
                <a:latin typeface="Antonio"/>
                <a:ea typeface="Antonio"/>
                <a:cs typeface="Antonio"/>
                <a:sym typeface="Antonio"/>
              </a:rPr>
              <a:t>CHALLENGE STATEMENT</a:t>
            </a:r>
            <a:endParaRPr/>
          </a:p>
        </p:txBody>
      </p:sp>
      <p:sp>
        <p:nvSpPr>
          <p:cNvPr id="194" name="Google Shape;194;p16"/>
          <p:cNvSpPr txBox="1"/>
          <p:nvPr/>
        </p:nvSpPr>
        <p:spPr>
          <a:xfrm>
            <a:off x="6183145" y="1985135"/>
            <a:ext cx="11563220" cy="1005205"/>
          </a:xfrm>
          <a:prstGeom prst="rect">
            <a:avLst/>
          </a:prstGeom>
          <a:noFill/>
          <a:ln>
            <a:noFill/>
          </a:ln>
        </p:spPr>
        <p:txBody>
          <a:bodyPr anchorCtr="0" anchor="t" bIns="0" lIns="0" spcFirstLastPara="1" rIns="0" wrap="square" tIns="0">
            <a:spAutoFit/>
          </a:bodyPr>
          <a:lstStyle/>
          <a:p>
            <a:pPr indent="0" lvl="0" marL="0" marR="0" rtl="0" algn="l">
              <a:lnSpc>
                <a:spcPct val="140014"/>
              </a:lnSpc>
              <a:spcBef>
                <a:spcPts val="0"/>
              </a:spcBef>
              <a:spcAft>
                <a:spcPts val="0"/>
              </a:spcAft>
              <a:buNone/>
            </a:pPr>
            <a:r>
              <a:rPr b="0" i="0" lang="en-US" sz="2799" u="none" cap="none" strike="noStrike">
                <a:solidFill>
                  <a:srgbClr val="FFFFFF"/>
                </a:solidFill>
                <a:latin typeface="Poppins"/>
                <a:ea typeface="Poppins"/>
                <a:cs typeface="Poppins"/>
                <a:sym typeface="Poppins"/>
              </a:rPr>
              <a:t>With rising rates of chronic illnesses, an aging population, and the growing role of caregivers</a:t>
            </a:r>
            <a:endParaRPr/>
          </a:p>
        </p:txBody>
      </p:sp>
      <p:sp>
        <p:nvSpPr>
          <p:cNvPr id="195" name="Google Shape;195;p16"/>
          <p:cNvSpPr txBox="1"/>
          <p:nvPr/>
        </p:nvSpPr>
        <p:spPr>
          <a:xfrm>
            <a:off x="9144000" y="3827496"/>
            <a:ext cx="8602365" cy="1005205"/>
          </a:xfrm>
          <a:prstGeom prst="rect">
            <a:avLst/>
          </a:prstGeom>
          <a:noFill/>
          <a:ln>
            <a:noFill/>
          </a:ln>
        </p:spPr>
        <p:txBody>
          <a:bodyPr anchorCtr="0" anchor="t" bIns="0" lIns="0" spcFirstLastPara="1" rIns="0" wrap="square" tIns="0">
            <a:spAutoFit/>
          </a:bodyPr>
          <a:lstStyle/>
          <a:p>
            <a:pPr indent="0" lvl="0" marL="0" marR="0" rtl="0" algn="l">
              <a:lnSpc>
                <a:spcPct val="140014"/>
              </a:lnSpc>
              <a:spcBef>
                <a:spcPts val="0"/>
              </a:spcBef>
              <a:spcAft>
                <a:spcPts val="0"/>
              </a:spcAft>
              <a:buNone/>
            </a:pPr>
            <a:r>
              <a:rPr b="0" i="0" lang="en-US" sz="2799" u="none" cap="none" strike="noStrike">
                <a:solidFill>
                  <a:srgbClr val="FFFFFF"/>
                </a:solidFill>
                <a:latin typeface="Poppins"/>
                <a:ea typeface="Poppins"/>
                <a:cs typeface="Poppins"/>
                <a:sym typeface="Poppins"/>
              </a:rPr>
              <a:t>Reportedly </a:t>
            </a:r>
            <a:r>
              <a:rPr b="1" i="0" lang="en-US" sz="2799" u="none" cap="none" strike="noStrike">
                <a:solidFill>
                  <a:srgbClr val="FFFFFF"/>
                </a:solidFill>
                <a:latin typeface="Poppins"/>
                <a:ea typeface="Poppins"/>
                <a:cs typeface="Poppins"/>
                <a:sym typeface="Poppins"/>
              </a:rPr>
              <a:t>50% </a:t>
            </a:r>
            <a:r>
              <a:rPr b="0" i="0" lang="en-US" sz="2799" u="none" cap="none" strike="noStrike">
                <a:solidFill>
                  <a:srgbClr val="FFFFFF"/>
                </a:solidFill>
                <a:latin typeface="Poppins"/>
                <a:ea typeface="Poppins"/>
                <a:cs typeface="Poppins"/>
                <a:sym typeface="Poppins"/>
              </a:rPr>
              <a:t>of patients do not take medications as prescribed</a:t>
            </a:r>
            <a:endParaRPr/>
          </a:p>
        </p:txBody>
      </p:sp>
    </p:spTree>
  </p:cSld>
  <p:clrMapOvr>
    <a:masterClrMapping/>
  </p:clrMapOvr>
  <p:transition spd="slow">
    <p:push/>
  </p:transition>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grpSp>
        <p:nvGrpSpPr>
          <p:cNvPr id="204" name="Google Shape;204;p17"/>
          <p:cNvGrpSpPr/>
          <p:nvPr/>
        </p:nvGrpSpPr>
        <p:grpSpPr>
          <a:xfrm>
            <a:off x="-1253768" y="-144661"/>
            <a:ext cx="7960788" cy="11256505"/>
            <a:chOff x="0" y="-38100"/>
            <a:chExt cx="2096669" cy="2964676"/>
          </a:xfrm>
        </p:grpSpPr>
        <p:sp>
          <p:nvSpPr>
            <p:cNvPr id="205" name="Google Shape;205;p17"/>
            <p:cNvSpPr/>
            <p:nvPr/>
          </p:nvSpPr>
          <p:spPr>
            <a:xfrm>
              <a:off x="0" y="0"/>
              <a:ext cx="2096669" cy="2926576"/>
            </a:xfrm>
            <a:custGeom>
              <a:rect b="b" l="l" r="r" t="t"/>
              <a:pathLst>
                <a:path extrusionOk="0" h="2926576" w="2096669">
                  <a:moveTo>
                    <a:pt x="97251" y="0"/>
                  </a:moveTo>
                  <a:lnTo>
                    <a:pt x="1999418" y="0"/>
                  </a:lnTo>
                  <a:cubicBezTo>
                    <a:pt x="2025210" y="0"/>
                    <a:pt x="2049946" y="10246"/>
                    <a:pt x="2068184" y="28484"/>
                  </a:cubicBezTo>
                  <a:cubicBezTo>
                    <a:pt x="2086422" y="46722"/>
                    <a:pt x="2096669" y="71458"/>
                    <a:pt x="2096669" y="97251"/>
                  </a:cubicBezTo>
                  <a:lnTo>
                    <a:pt x="2096669" y="2829325"/>
                  </a:lnTo>
                  <a:cubicBezTo>
                    <a:pt x="2096669" y="2855118"/>
                    <a:pt x="2086422" y="2879854"/>
                    <a:pt x="2068184" y="2898092"/>
                  </a:cubicBezTo>
                  <a:cubicBezTo>
                    <a:pt x="2049946" y="2916330"/>
                    <a:pt x="2025210" y="2926576"/>
                    <a:pt x="1999418" y="2926576"/>
                  </a:cubicBezTo>
                  <a:lnTo>
                    <a:pt x="97251" y="2926576"/>
                  </a:lnTo>
                  <a:cubicBezTo>
                    <a:pt x="43541" y="2926576"/>
                    <a:pt x="0" y="2883035"/>
                    <a:pt x="0" y="2829325"/>
                  </a:cubicBezTo>
                  <a:lnTo>
                    <a:pt x="0" y="97251"/>
                  </a:lnTo>
                  <a:cubicBezTo>
                    <a:pt x="0" y="43541"/>
                    <a:pt x="43541" y="0"/>
                    <a:pt x="97251" y="0"/>
                  </a:cubicBezTo>
                  <a:close/>
                </a:path>
              </a:pathLst>
            </a:custGeom>
            <a:solidFill>
              <a:srgbClr val="0485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7"/>
            <p:cNvSpPr txBox="1"/>
            <p:nvPr/>
          </p:nvSpPr>
          <p:spPr>
            <a:xfrm>
              <a:off x="0" y="-38100"/>
              <a:ext cx="2096669" cy="2964676"/>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07" name="Google Shape;207;p17"/>
          <p:cNvGrpSpPr/>
          <p:nvPr/>
        </p:nvGrpSpPr>
        <p:grpSpPr>
          <a:xfrm>
            <a:off x="-755259" y="8914054"/>
            <a:ext cx="19043259" cy="3230761"/>
            <a:chOff x="0" y="-38100"/>
            <a:chExt cx="5015509" cy="850900"/>
          </a:xfrm>
        </p:grpSpPr>
        <p:sp>
          <p:nvSpPr>
            <p:cNvPr id="208" name="Google Shape;208;p17"/>
            <p:cNvSpPr/>
            <p:nvPr/>
          </p:nvSpPr>
          <p:spPr>
            <a:xfrm>
              <a:off x="0" y="0"/>
              <a:ext cx="5015509" cy="812800"/>
            </a:xfrm>
            <a:custGeom>
              <a:rect b="b" l="l" r="r" t="t"/>
              <a:pathLst>
                <a:path extrusionOk="0" h="812800" w="5015509">
                  <a:moveTo>
                    <a:pt x="20734" y="0"/>
                  </a:moveTo>
                  <a:lnTo>
                    <a:pt x="4994775" y="0"/>
                  </a:lnTo>
                  <a:cubicBezTo>
                    <a:pt x="5000274" y="0"/>
                    <a:pt x="5005548" y="2184"/>
                    <a:pt x="5009436" y="6073"/>
                  </a:cubicBezTo>
                  <a:cubicBezTo>
                    <a:pt x="5013324" y="9961"/>
                    <a:pt x="5015509" y="15235"/>
                    <a:pt x="5015509" y="20734"/>
                  </a:cubicBezTo>
                  <a:lnTo>
                    <a:pt x="5015509" y="792066"/>
                  </a:lnTo>
                  <a:cubicBezTo>
                    <a:pt x="5015509" y="797565"/>
                    <a:pt x="5013324" y="802839"/>
                    <a:pt x="5009436" y="806727"/>
                  </a:cubicBezTo>
                  <a:cubicBezTo>
                    <a:pt x="5005548" y="810616"/>
                    <a:pt x="5000274" y="812800"/>
                    <a:pt x="4994775" y="812800"/>
                  </a:cubicBezTo>
                  <a:lnTo>
                    <a:pt x="20734" y="812800"/>
                  </a:lnTo>
                  <a:cubicBezTo>
                    <a:pt x="15235" y="812800"/>
                    <a:pt x="9961" y="810616"/>
                    <a:pt x="6073" y="806727"/>
                  </a:cubicBezTo>
                  <a:cubicBezTo>
                    <a:pt x="2184" y="802839"/>
                    <a:pt x="0" y="797565"/>
                    <a:pt x="0" y="792066"/>
                  </a:cubicBezTo>
                  <a:lnTo>
                    <a:pt x="0" y="20734"/>
                  </a:lnTo>
                  <a:cubicBezTo>
                    <a:pt x="0" y="15235"/>
                    <a:pt x="2184" y="9961"/>
                    <a:pt x="6073" y="6073"/>
                  </a:cubicBezTo>
                  <a:cubicBezTo>
                    <a:pt x="9961" y="2184"/>
                    <a:pt x="15235" y="0"/>
                    <a:pt x="2073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7"/>
            <p:cNvSpPr txBox="1"/>
            <p:nvPr/>
          </p:nvSpPr>
          <p:spPr>
            <a:xfrm>
              <a:off x="0" y="-38100"/>
              <a:ext cx="5015509" cy="8509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10" name="Google Shape;210;p17"/>
          <p:cNvGrpSpPr/>
          <p:nvPr/>
        </p:nvGrpSpPr>
        <p:grpSpPr>
          <a:xfrm>
            <a:off x="-1253768" y="8914054"/>
            <a:ext cx="15921577" cy="3230761"/>
            <a:chOff x="0" y="-38100"/>
            <a:chExt cx="4193337" cy="850900"/>
          </a:xfrm>
        </p:grpSpPr>
        <p:sp>
          <p:nvSpPr>
            <p:cNvPr id="211" name="Google Shape;211;p17"/>
            <p:cNvSpPr/>
            <p:nvPr/>
          </p:nvSpPr>
          <p:spPr>
            <a:xfrm>
              <a:off x="0" y="0"/>
              <a:ext cx="4193337" cy="812800"/>
            </a:xfrm>
            <a:custGeom>
              <a:rect b="b" l="l" r="r" t="t"/>
              <a:pathLst>
                <a:path extrusionOk="0" h="812800" w="4193337">
                  <a:moveTo>
                    <a:pt x="24799" y="0"/>
                  </a:moveTo>
                  <a:lnTo>
                    <a:pt x="4168538" y="0"/>
                  </a:lnTo>
                  <a:cubicBezTo>
                    <a:pt x="4175115" y="0"/>
                    <a:pt x="4181423" y="2613"/>
                    <a:pt x="4186074" y="7263"/>
                  </a:cubicBezTo>
                  <a:cubicBezTo>
                    <a:pt x="4190724" y="11914"/>
                    <a:pt x="4193337" y="18222"/>
                    <a:pt x="4193337" y="24799"/>
                  </a:cubicBezTo>
                  <a:lnTo>
                    <a:pt x="4193337" y="788001"/>
                  </a:lnTo>
                  <a:cubicBezTo>
                    <a:pt x="4193337" y="794578"/>
                    <a:pt x="4190724" y="800886"/>
                    <a:pt x="4186074" y="805537"/>
                  </a:cubicBezTo>
                  <a:cubicBezTo>
                    <a:pt x="4181423" y="810187"/>
                    <a:pt x="4175115" y="812800"/>
                    <a:pt x="4168538" y="812800"/>
                  </a:cubicBezTo>
                  <a:lnTo>
                    <a:pt x="24799" y="812800"/>
                  </a:lnTo>
                  <a:cubicBezTo>
                    <a:pt x="18222" y="812800"/>
                    <a:pt x="11914" y="810187"/>
                    <a:pt x="7263" y="805537"/>
                  </a:cubicBezTo>
                  <a:cubicBezTo>
                    <a:pt x="2613" y="800886"/>
                    <a:pt x="0" y="794578"/>
                    <a:pt x="0" y="788001"/>
                  </a:cubicBezTo>
                  <a:lnTo>
                    <a:pt x="0" y="24799"/>
                  </a:lnTo>
                  <a:cubicBezTo>
                    <a:pt x="0" y="18222"/>
                    <a:pt x="2613" y="11914"/>
                    <a:pt x="7263" y="7263"/>
                  </a:cubicBezTo>
                  <a:cubicBezTo>
                    <a:pt x="11914" y="2613"/>
                    <a:pt x="18222" y="0"/>
                    <a:pt x="24799" y="0"/>
                  </a:cubicBezTo>
                  <a:close/>
                </a:path>
              </a:pathLst>
            </a:custGeom>
            <a:solidFill>
              <a:srgbClr val="14B1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7"/>
            <p:cNvSpPr txBox="1"/>
            <p:nvPr/>
          </p:nvSpPr>
          <p:spPr>
            <a:xfrm>
              <a:off x="0" y="-38100"/>
              <a:ext cx="4193337" cy="8509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13" name="Google Shape;213;p17"/>
          <p:cNvGrpSpPr/>
          <p:nvPr/>
        </p:nvGrpSpPr>
        <p:grpSpPr>
          <a:xfrm>
            <a:off x="-5375442" y="8914054"/>
            <a:ext cx="14519442" cy="3230761"/>
            <a:chOff x="0" y="-38100"/>
            <a:chExt cx="3824051" cy="850900"/>
          </a:xfrm>
        </p:grpSpPr>
        <p:sp>
          <p:nvSpPr>
            <p:cNvPr id="214" name="Google Shape;214;p17"/>
            <p:cNvSpPr/>
            <p:nvPr/>
          </p:nvSpPr>
          <p:spPr>
            <a:xfrm>
              <a:off x="0" y="0"/>
              <a:ext cx="3824051" cy="812800"/>
            </a:xfrm>
            <a:custGeom>
              <a:rect b="b" l="l" r="r" t="t"/>
              <a:pathLst>
                <a:path extrusionOk="0" h="812800" w="3824051">
                  <a:moveTo>
                    <a:pt x="27194" y="0"/>
                  </a:moveTo>
                  <a:lnTo>
                    <a:pt x="3796857" y="0"/>
                  </a:lnTo>
                  <a:cubicBezTo>
                    <a:pt x="3811875" y="0"/>
                    <a:pt x="3824051" y="12175"/>
                    <a:pt x="3824051" y="27194"/>
                  </a:cubicBezTo>
                  <a:lnTo>
                    <a:pt x="3824051" y="785606"/>
                  </a:lnTo>
                  <a:cubicBezTo>
                    <a:pt x="3824051" y="800625"/>
                    <a:pt x="3811875" y="812800"/>
                    <a:pt x="3796857" y="812800"/>
                  </a:cubicBezTo>
                  <a:lnTo>
                    <a:pt x="27194" y="812800"/>
                  </a:lnTo>
                  <a:cubicBezTo>
                    <a:pt x="12175" y="812800"/>
                    <a:pt x="0" y="800625"/>
                    <a:pt x="0" y="785606"/>
                  </a:cubicBezTo>
                  <a:lnTo>
                    <a:pt x="0" y="27194"/>
                  </a:lnTo>
                  <a:cubicBezTo>
                    <a:pt x="0" y="12175"/>
                    <a:pt x="12175" y="0"/>
                    <a:pt x="27194" y="0"/>
                  </a:cubicBezTo>
                  <a:close/>
                </a:path>
              </a:pathLst>
            </a:custGeom>
            <a:solidFill>
              <a:srgbClr val="109A9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17"/>
            <p:cNvSpPr txBox="1"/>
            <p:nvPr/>
          </p:nvSpPr>
          <p:spPr>
            <a:xfrm>
              <a:off x="0" y="-38100"/>
              <a:ext cx="3824051" cy="8509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16" name="Google Shape;216;p17"/>
          <p:cNvSpPr/>
          <p:nvPr/>
        </p:nvSpPr>
        <p:spPr>
          <a:xfrm>
            <a:off x="16368813" y="423496"/>
            <a:ext cx="1325616" cy="1294283"/>
          </a:xfrm>
          <a:custGeom>
            <a:rect b="b" l="l" r="r" t="t"/>
            <a:pathLst>
              <a:path extrusionOk="0" h="1294283" w="1325616">
                <a:moveTo>
                  <a:pt x="0" y="0"/>
                </a:moveTo>
                <a:lnTo>
                  <a:pt x="1325615" y="0"/>
                </a:lnTo>
                <a:lnTo>
                  <a:pt x="1325615" y="1294283"/>
                </a:lnTo>
                <a:lnTo>
                  <a:pt x="0" y="1294283"/>
                </a:lnTo>
                <a:lnTo>
                  <a:pt x="0" y="0"/>
                </a:lnTo>
                <a:close/>
              </a:path>
            </a:pathLst>
          </a:custGeom>
          <a:blipFill rotWithShape="1">
            <a:blip r:embed="rId3">
              <a:alphaModFix/>
            </a:blip>
            <a:stretch>
              <a:fillRect b="0" l="0" r="0" t="0"/>
            </a:stretch>
          </a:blipFill>
          <a:ln>
            <a:noFill/>
          </a:ln>
        </p:spPr>
      </p:sp>
      <p:grpSp>
        <p:nvGrpSpPr>
          <p:cNvPr id="217" name="Google Shape;217;p17"/>
          <p:cNvGrpSpPr/>
          <p:nvPr/>
        </p:nvGrpSpPr>
        <p:grpSpPr>
          <a:xfrm>
            <a:off x="7920067" y="2306619"/>
            <a:ext cx="3348708" cy="192288"/>
            <a:chOff x="0" y="-38100"/>
            <a:chExt cx="881964" cy="50643"/>
          </a:xfrm>
        </p:grpSpPr>
        <p:sp>
          <p:nvSpPr>
            <p:cNvPr id="218" name="Google Shape;218;p17"/>
            <p:cNvSpPr/>
            <p:nvPr/>
          </p:nvSpPr>
          <p:spPr>
            <a:xfrm>
              <a:off x="0" y="0"/>
              <a:ext cx="881964" cy="12543"/>
            </a:xfrm>
            <a:custGeom>
              <a:rect b="b" l="l" r="r" t="t"/>
              <a:pathLst>
                <a:path extrusionOk="0" h="12543" w="881964">
                  <a:moveTo>
                    <a:pt x="6272" y="0"/>
                  </a:moveTo>
                  <a:lnTo>
                    <a:pt x="875693" y="0"/>
                  </a:lnTo>
                  <a:cubicBezTo>
                    <a:pt x="877356" y="0"/>
                    <a:pt x="878951" y="661"/>
                    <a:pt x="880127" y="1837"/>
                  </a:cubicBezTo>
                  <a:cubicBezTo>
                    <a:pt x="881303" y="3013"/>
                    <a:pt x="881964" y="4608"/>
                    <a:pt x="881964" y="6272"/>
                  </a:cubicBezTo>
                  <a:lnTo>
                    <a:pt x="881964" y="6272"/>
                  </a:lnTo>
                  <a:cubicBezTo>
                    <a:pt x="881964" y="7935"/>
                    <a:pt x="881303" y="9530"/>
                    <a:pt x="880127" y="10706"/>
                  </a:cubicBezTo>
                  <a:cubicBezTo>
                    <a:pt x="878951" y="11882"/>
                    <a:pt x="877356" y="12543"/>
                    <a:pt x="875693" y="12543"/>
                  </a:cubicBezTo>
                  <a:lnTo>
                    <a:pt x="6272" y="12543"/>
                  </a:lnTo>
                  <a:cubicBezTo>
                    <a:pt x="4608" y="12543"/>
                    <a:pt x="3013" y="11882"/>
                    <a:pt x="1837" y="10706"/>
                  </a:cubicBezTo>
                  <a:cubicBezTo>
                    <a:pt x="661" y="9530"/>
                    <a:pt x="0" y="7935"/>
                    <a:pt x="0" y="6272"/>
                  </a:cubicBezTo>
                  <a:lnTo>
                    <a:pt x="0" y="6272"/>
                  </a:lnTo>
                  <a:cubicBezTo>
                    <a:pt x="0" y="4608"/>
                    <a:pt x="661" y="3013"/>
                    <a:pt x="1837" y="1837"/>
                  </a:cubicBezTo>
                  <a:cubicBezTo>
                    <a:pt x="3013" y="661"/>
                    <a:pt x="4608" y="0"/>
                    <a:pt x="6272" y="0"/>
                  </a:cubicBezTo>
                  <a:close/>
                </a:path>
              </a:pathLst>
            </a:custGeom>
            <a:solidFill>
              <a:srgbClr val="0485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7"/>
            <p:cNvSpPr txBox="1"/>
            <p:nvPr/>
          </p:nvSpPr>
          <p:spPr>
            <a:xfrm>
              <a:off x="0" y="-38100"/>
              <a:ext cx="881964" cy="50643"/>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20" name="Google Shape;220;p17"/>
          <p:cNvSpPr/>
          <p:nvPr/>
        </p:nvSpPr>
        <p:spPr>
          <a:xfrm>
            <a:off x="1265490" y="1070638"/>
            <a:ext cx="4058689" cy="7200900"/>
          </a:xfrm>
          <a:custGeom>
            <a:rect b="b" l="l" r="r" t="t"/>
            <a:pathLst>
              <a:path extrusionOk="0" h="7200900" w="4058689">
                <a:moveTo>
                  <a:pt x="0" y="0"/>
                </a:moveTo>
                <a:lnTo>
                  <a:pt x="4058689" y="0"/>
                </a:lnTo>
                <a:lnTo>
                  <a:pt x="4058689" y="7200900"/>
                </a:lnTo>
                <a:lnTo>
                  <a:pt x="0" y="7200900"/>
                </a:lnTo>
                <a:lnTo>
                  <a:pt x="0" y="0"/>
                </a:lnTo>
                <a:close/>
              </a:path>
            </a:pathLst>
          </a:custGeom>
          <a:blipFill rotWithShape="1">
            <a:blip r:embed="rId4">
              <a:alphaModFix/>
            </a:blip>
            <a:stretch>
              <a:fillRect b="0" l="0" r="0" t="0"/>
            </a:stretch>
          </a:blipFill>
          <a:ln>
            <a:noFill/>
          </a:ln>
        </p:spPr>
      </p:sp>
      <p:sp>
        <p:nvSpPr>
          <p:cNvPr id="221" name="Google Shape;221;p17"/>
          <p:cNvSpPr txBox="1"/>
          <p:nvPr/>
        </p:nvSpPr>
        <p:spPr>
          <a:xfrm>
            <a:off x="8143646" y="3146607"/>
            <a:ext cx="3940743" cy="1500505"/>
          </a:xfrm>
          <a:prstGeom prst="rect">
            <a:avLst/>
          </a:prstGeom>
          <a:noFill/>
          <a:ln>
            <a:noFill/>
          </a:ln>
        </p:spPr>
        <p:txBody>
          <a:bodyPr anchorCtr="0" anchor="t" bIns="0" lIns="0" spcFirstLastPara="1" rIns="0" wrap="square" tIns="0">
            <a:spAutoFit/>
          </a:bodyPr>
          <a:lstStyle/>
          <a:p>
            <a:pPr indent="0" lvl="0" marL="0" marR="0" rtl="0" algn="ctr">
              <a:lnSpc>
                <a:spcPct val="140014"/>
              </a:lnSpc>
              <a:spcBef>
                <a:spcPts val="0"/>
              </a:spcBef>
              <a:spcAft>
                <a:spcPts val="0"/>
              </a:spcAft>
              <a:buNone/>
            </a:pPr>
            <a:r>
              <a:rPr b="0" i="0" lang="en-US" sz="2799" u="none" cap="none" strike="noStrike">
                <a:solidFill>
                  <a:srgbClr val="048581"/>
                </a:solidFill>
                <a:latin typeface="Poppins"/>
                <a:ea typeface="Poppins"/>
                <a:cs typeface="Poppins"/>
                <a:sym typeface="Poppins"/>
              </a:rPr>
              <a:t>Care Recipients</a:t>
            </a:r>
            <a:endParaRPr/>
          </a:p>
          <a:p>
            <a:pPr indent="0" lvl="0" marL="0" marR="0" rtl="0" algn="just">
              <a:lnSpc>
                <a:spcPct val="140014"/>
              </a:lnSpc>
              <a:spcBef>
                <a:spcPts val="0"/>
              </a:spcBef>
              <a:spcAft>
                <a:spcPts val="0"/>
              </a:spcAft>
              <a:buNone/>
            </a:pPr>
            <a:r>
              <a:t/>
            </a:r>
            <a:endParaRPr b="0" i="0" sz="2799" u="none" cap="none" strike="noStrike">
              <a:solidFill>
                <a:srgbClr val="048581"/>
              </a:solidFill>
              <a:latin typeface="Poppins"/>
              <a:ea typeface="Poppins"/>
              <a:cs typeface="Poppins"/>
              <a:sym typeface="Poppins"/>
            </a:endParaRPr>
          </a:p>
          <a:p>
            <a:pPr indent="0" lvl="0" marL="0" marR="0" rtl="0" algn="just">
              <a:lnSpc>
                <a:spcPct val="140014"/>
              </a:lnSpc>
              <a:spcBef>
                <a:spcPts val="0"/>
              </a:spcBef>
              <a:spcAft>
                <a:spcPts val="0"/>
              </a:spcAft>
              <a:buNone/>
            </a:pPr>
            <a:r>
              <a:t/>
            </a:r>
            <a:endParaRPr b="0" i="0" sz="2799" u="none" cap="none" strike="noStrike">
              <a:solidFill>
                <a:srgbClr val="048581"/>
              </a:solidFill>
              <a:latin typeface="Poppins"/>
              <a:ea typeface="Poppins"/>
              <a:cs typeface="Poppins"/>
              <a:sym typeface="Poppins"/>
            </a:endParaRPr>
          </a:p>
        </p:txBody>
      </p:sp>
      <p:sp>
        <p:nvSpPr>
          <p:cNvPr id="222" name="Google Shape;222;p17"/>
          <p:cNvSpPr/>
          <p:nvPr/>
        </p:nvSpPr>
        <p:spPr>
          <a:xfrm>
            <a:off x="9442969" y="4007361"/>
            <a:ext cx="1342098" cy="3968568"/>
          </a:xfrm>
          <a:custGeom>
            <a:rect b="b" l="l" r="r" t="t"/>
            <a:pathLst>
              <a:path extrusionOk="0" h="3968568" w="1342098">
                <a:moveTo>
                  <a:pt x="0" y="0"/>
                </a:moveTo>
                <a:lnTo>
                  <a:pt x="1342097" y="0"/>
                </a:lnTo>
                <a:lnTo>
                  <a:pt x="1342097" y="3968568"/>
                </a:lnTo>
                <a:lnTo>
                  <a:pt x="0" y="3968568"/>
                </a:lnTo>
                <a:lnTo>
                  <a:pt x="0" y="0"/>
                </a:lnTo>
                <a:close/>
              </a:path>
            </a:pathLst>
          </a:custGeom>
          <a:blipFill rotWithShape="1">
            <a:blip r:embed="rId5">
              <a:alphaModFix/>
            </a:blip>
            <a:stretch>
              <a:fillRect b="0" l="0" r="0" t="0"/>
            </a:stretch>
          </a:blipFill>
          <a:ln>
            <a:noFill/>
          </a:ln>
        </p:spPr>
      </p:sp>
      <p:sp>
        <p:nvSpPr>
          <p:cNvPr id="223" name="Google Shape;223;p17"/>
          <p:cNvSpPr/>
          <p:nvPr/>
        </p:nvSpPr>
        <p:spPr>
          <a:xfrm>
            <a:off x="13298702" y="4007361"/>
            <a:ext cx="1369106" cy="4114800"/>
          </a:xfrm>
          <a:custGeom>
            <a:rect b="b" l="l" r="r" t="t"/>
            <a:pathLst>
              <a:path extrusionOk="0" h="4114800" w="1369106">
                <a:moveTo>
                  <a:pt x="0" y="0"/>
                </a:moveTo>
                <a:lnTo>
                  <a:pt x="1369106" y="0"/>
                </a:lnTo>
                <a:lnTo>
                  <a:pt x="1369106" y="4114800"/>
                </a:lnTo>
                <a:lnTo>
                  <a:pt x="0" y="4114800"/>
                </a:lnTo>
                <a:lnTo>
                  <a:pt x="0" y="0"/>
                </a:lnTo>
                <a:close/>
              </a:path>
            </a:pathLst>
          </a:custGeom>
          <a:blipFill rotWithShape="1">
            <a:blip r:embed="rId6">
              <a:alphaModFix/>
            </a:blip>
            <a:stretch>
              <a:fillRect b="0" l="0" r="0" t="0"/>
            </a:stretch>
          </a:blipFill>
          <a:ln>
            <a:noFill/>
          </a:ln>
        </p:spPr>
      </p:sp>
      <p:sp>
        <p:nvSpPr>
          <p:cNvPr id="224" name="Google Shape;224;p17"/>
          <p:cNvSpPr/>
          <p:nvPr/>
        </p:nvSpPr>
        <p:spPr>
          <a:xfrm>
            <a:off x="14890121" y="3861129"/>
            <a:ext cx="1810512" cy="4114800"/>
          </a:xfrm>
          <a:custGeom>
            <a:rect b="b" l="l" r="r" t="t"/>
            <a:pathLst>
              <a:path extrusionOk="0" h="4114800" w="1810512">
                <a:moveTo>
                  <a:pt x="0" y="0"/>
                </a:moveTo>
                <a:lnTo>
                  <a:pt x="1810512" y="0"/>
                </a:lnTo>
                <a:lnTo>
                  <a:pt x="1810512" y="4114800"/>
                </a:lnTo>
                <a:lnTo>
                  <a:pt x="0" y="4114800"/>
                </a:lnTo>
                <a:lnTo>
                  <a:pt x="0" y="0"/>
                </a:lnTo>
                <a:close/>
              </a:path>
            </a:pathLst>
          </a:custGeom>
          <a:blipFill rotWithShape="1">
            <a:blip r:embed="rId7">
              <a:alphaModFix/>
            </a:blip>
            <a:stretch>
              <a:fillRect b="0" l="0" r="0" t="0"/>
            </a:stretch>
          </a:blipFill>
          <a:ln>
            <a:noFill/>
          </a:ln>
        </p:spPr>
      </p:sp>
      <p:sp>
        <p:nvSpPr>
          <p:cNvPr id="225" name="Google Shape;225;p17"/>
          <p:cNvSpPr txBox="1"/>
          <p:nvPr/>
        </p:nvSpPr>
        <p:spPr>
          <a:xfrm>
            <a:off x="7920067" y="1123950"/>
            <a:ext cx="8276194" cy="1122680"/>
          </a:xfrm>
          <a:prstGeom prst="rect">
            <a:avLst/>
          </a:prstGeom>
          <a:noFill/>
          <a:ln>
            <a:noFill/>
          </a:ln>
        </p:spPr>
        <p:txBody>
          <a:bodyPr anchorCtr="0" anchor="t" bIns="0" lIns="0" spcFirstLastPara="1" rIns="0" wrap="square" tIns="0">
            <a:spAutoFit/>
          </a:bodyPr>
          <a:lstStyle/>
          <a:p>
            <a:pPr indent="0" lvl="0" marL="0" marR="0" rtl="0" algn="l">
              <a:lnSpc>
                <a:spcPct val="107000"/>
              </a:lnSpc>
              <a:spcBef>
                <a:spcPts val="0"/>
              </a:spcBef>
              <a:spcAft>
                <a:spcPts val="0"/>
              </a:spcAft>
              <a:buNone/>
            </a:pPr>
            <a:r>
              <a:rPr b="1" i="0" lang="en-US" sz="8000" u="none" cap="none" strike="noStrike">
                <a:solidFill>
                  <a:srgbClr val="048581"/>
                </a:solidFill>
                <a:latin typeface="Antonio"/>
                <a:ea typeface="Antonio"/>
                <a:cs typeface="Antonio"/>
                <a:sym typeface="Antonio"/>
              </a:rPr>
              <a:t>USER NEED STATEMENT</a:t>
            </a:r>
            <a:endParaRPr/>
          </a:p>
        </p:txBody>
      </p:sp>
      <p:sp>
        <p:nvSpPr>
          <p:cNvPr id="226" name="Google Shape;226;p17"/>
          <p:cNvSpPr txBox="1"/>
          <p:nvPr/>
        </p:nvSpPr>
        <p:spPr>
          <a:xfrm>
            <a:off x="12919750" y="3146607"/>
            <a:ext cx="3940743" cy="1500505"/>
          </a:xfrm>
          <a:prstGeom prst="rect">
            <a:avLst/>
          </a:prstGeom>
          <a:noFill/>
          <a:ln>
            <a:noFill/>
          </a:ln>
        </p:spPr>
        <p:txBody>
          <a:bodyPr anchorCtr="0" anchor="t" bIns="0" lIns="0" spcFirstLastPara="1" rIns="0" wrap="square" tIns="0">
            <a:spAutoFit/>
          </a:bodyPr>
          <a:lstStyle/>
          <a:p>
            <a:pPr indent="0" lvl="0" marL="0" marR="0" rtl="0" algn="ctr">
              <a:lnSpc>
                <a:spcPct val="140014"/>
              </a:lnSpc>
              <a:spcBef>
                <a:spcPts val="0"/>
              </a:spcBef>
              <a:spcAft>
                <a:spcPts val="0"/>
              </a:spcAft>
              <a:buNone/>
            </a:pPr>
            <a:r>
              <a:rPr b="0" i="0" lang="en-US" sz="2799" u="none" cap="none" strike="noStrike">
                <a:solidFill>
                  <a:srgbClr val="048581"/>
                </a:solidFill>
                <a:latin typeface="Poppins"/>
                <a:ea typeface="Poppins"/>
                <a:cs typeface="Poppins"/>
                <a:sym typeface="Poppins"/>
              </a:rPr>
              <a:t>Care Givers</a:t>
            </a:r>
            <a:endParaRPr/>
          </a:p>
          <a:p>
            <a:pPr indent="0" lvl="0" marL="0" marR="0" rtl="0" algn="just">
              <a:lnSpc>
                <a:spcPct val="140014"/>
              </a:lnSpc>
              <a:spcBef>
                <a:spcPts val="0"/>
              </a:spcBef>
              <a:spcAft>
                <a:spcPts val="0"/>
              </a:spcAft>
              <a:buNone/>
            </a:pPr>
            <a:r>
              <a:t/>
            </a:r>
            <a:endParaRPr b="0" i="0" sz="2799" u="none" cap="none" strike="noStrike">
              <a:solidFill>
                <a:srgbClr val="048581"/>
              </a:solidFill>
              <a:latin typeface="Poppins"/>
              <a:ea typeface="Poppins"/>
              <a:cs typeface="Poppins"/>
              <a:sym typeface="Poppins"/>
            </a:endParaRPr>
          </a:p>
          <a:p>
            <a:pPr indent="0" lvl="0" marL="0" marR="0" rtl="0" algn="just">
              <a:lnSpc>
                <a:spcPct val="140014"/>
              </a:lnSpc>
              <a:spcBef>
                <a:spcPts val="0"/>
              </a:spcBef>
              <a:spcAft>
                <a:spcPts val="0"/>
              </a:spcAft>
              <a:buNone/>
            </a:pPr>
            <a:r>
              <a:t/>
            </a:r>
            <a:endParaRPr b="0" i="0" sz="2799" u="none" cap="none" strike="noStrike">
              <a:solidFill>
                <a:srgbClr val="048581"/>
              </a:solidFill>
              <a:latin typeface="Poppins"/>
              <a:ea typeface="Poppins"/>
              <a:cs typeface="Poppins"/>
              <a:sym typeface="Poppins"/>
            </a:endParaRPr>
          </a:p>
        </p:txBody>
      </p:sp>
    </p:spTree>
  </p:cSld>
  <p:clrMapOvr>
    <a:masterClrMapping/>
  </p:clrMapOvr>
  <p:transition spd="slow">
    <p:push/>
  </p:transition>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grpSp>
        <p:nvGrpSpPr>
          <p:cNvPr id="235" name="Google Shape;235;p18"/>
          <p:cNvGrpSpPr/>
          <p:nvPr/>
        </p:nvGrpSpPr>
        <p:grpSpPr>
          <a:xfrm>
            <a:off x="0" y="-144661"/>
            <a:ext cx="18162357" cy="11705969"/>
            <a:chOff x="0" y="-38100"/>
            <a:chExt cx="4783501" cy="3083053"/>
          </a:xfrm>
        </p:grpSpPr>
        <p:sp>
          <p:nvSpPr>
            <p:cNvPr id="236" name="Google Shape;236;p18"/>
            <p:cNvSpPr/>
            <p:nvPr/>
          </p:nvSpPr>
          <p:spPr>
            <a:xfrm>
              <a:off x="0" y="0"/>
              <a:ext cx="4783501" cy="3044953"/>
            </a:xfrm>
            <a:custGeom>
              <a:rect b="b" l="l" r="r" t="t"/>
              <a:pathLst>
                <a:path extrusionOk="0" h="3044953" w="4783501">
                  <a:moveTo>
                    <a:pt x="42626" y="0"/>
                  </a:moveTo>
                  <a:lnTo>
                    <a:pt x="4740875" y="0"/>
                  </a:lnTo>
                  <a:cubicBezTo>
                    <a:pt x="4752180" y="0"/>
                    <a:pt x="4763022" y="4491"/>
                    <a:pt x="4771017" y="12485"/>
                  </a:cubicBezTo>
                  <a:cubicBezTo>
                    <a:pt x="4779011" y="20479"/>
                    <a:pt x="4783501" y="31321"/>
                    <a:pt x="4783501" y="42626"/>
                  </a:cubicBezTo>
                  <a:lnTo>
                    <a:pt x="4783501" y="3002327"/>
                  </a:lnTo>
                  <a:cubicBezTo>
                    <a:pt x="4783501" y="3025869"/>
                    <a:pt x="4764417" y="3044953"/>
                    <a:pt x="4740875" y="3044953"/>
                  </a:cubicBezTo>
                  <a:lnTo>
                    <a:pt x="42626" y="3044953"/>
                  </a:lnTo>
                  <a:cubicBezTo>
                    <a:pt x="19084" y="3044953"/>
                    <a:pt x="0" y="3025869"/>
                    <a:pt x="0" y="3002327"/>
                  </a:cubicBezTo>
                  <a:lnTo>
                    <a:pt x="0" y="42626"/>
                  </a:lnTo>
                  <a:cubicBezTo>
                    <a:pt x="0" y="19084"/>
                    <a:pt x="19084" y="0"/>
                    <a:pt x="42626" y="0"/>
                  </a:cubicBezTo>
                  <a:close/>
                </a:path>
              </a:pathLst>
            </a:custGeom>
            <a:solidFill>
              <a:srgbClr val="0485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8"/>
            <p:cNvSpPr txBox="1"/>
            <p:nvPr/>
          </p:nvSpPr>
          <p:spPr>
            <a:xfrm>
              <a:off x="0" y="-38100"/>
              <a:ext cx="4783501" cy="3083053"/>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38" name="Google Shape;238;p18"/>
          <p:cNvGrpSpPr/>
          <p:nvPr/>
        </p:nvGrpSpPr>
        <p:grpSpPr>
          <a:xfrm>
            <a:off x="1028700" y="2306552"/>
            <a:ext cx="4530458" cy="192355"/>
            <a:chOff x="0" y="-38100"/>
            <a:chExt cx="1193207" cy="50660"/>
          </a:xfrm>
        </p:grpSpPr>
        <p:sp>
          <p:nvSpPr>
            <p:cNvPr id="239" name="Google Shape;239;p18"/>
            <p:cNvSpPr/>
            <p:nvPr/>
          </p:nvSpPr>
          <p:spPr>
            <a:xfrm>
              <a:off x="0" y="0"/>
              <a:ext cx="1193207" cy="12560"/>
            </a:xfrm>
            <a:custGeom>
              <a:rect b="b" l="l" r="r" t="t"/>
              <a:pathLst>
                <a:path extrusionOk="0" h="12560" w="1193207">
                  <a:moveTo>
                    <a:pt x="6280" y="0"/>
                  </a:moveTo>
                  <a:lnTo>
                    <a:pt x="1186927" y="0"/>
                  </a:lnTo>
                  <a:cubicBezTo>
                    <a:pt x="1190395" y="0"/>
                    <a:pt x="1193207" y="2812"/>
                    <a:pt x="1193207" y="6280"/>
                  </a:cubicBezTo>
                  <a:lnTo>
                    <a:pt x="1193207" y="6280"/>
                  </a:lnTo>
                  <a:cubicBezTo>
                    <a:pt x="1193207" y="7946"/>
                    <a:pt x="1192545" y="9543"/>
                    <a:pt x="1191368" y="10721"/>
                  </a:cubicBezTo>
                  <a:cubicBezTo>
                    <a:pt x="1190190" y="11899"/>
                    <a:pt x="1188593" y="12560"/>
                    <a:pt x="1186927" y="12560"/>
                  </a:cubicBezTo>
                  <a:lnTo>
                    <a:pt x="6280" y="12560"/>
                  </a:lnTo>
                  <a:cubicBezTo>
                    <a:pt x="4615" y="12560"/>
                    <a:pt x="3017" y="11899"/>
                    <a:pt x="1839" y="10721"/>
                  </a:cubicBezTo>
                  <a:cubicBezTo>
                    <a:pt x="662" y="9543"/>
                    <a:pt x="0" y="7946"/>
                    <a:pt x="0" y="6280"/>
                  </a:cubicBezTo>
                  <a:lnTo>
                    <a:pt x="0" y="6280"/>
                  </a:lnTo>
                  <a:cubicBezTo>
                    <a:pt x="0" y="4615"/>
                    <a:pt x="662" y="3017"/>
                    <a:pt x="1839" y="1839"/>
                  </a:cubicBezTo>
                  <a:cubicBezTo>
                    <a:pt x="3017" y="662"/>
                    <a:pt x="4615" y="0"/>
                    <a:pt x="6280" y="0"/>
                  </a:cubicBezTo>
                  <a:close/>
                </a:path>
              </a:pathLst>
            </a:custGeom>
            <a:solidFill>
              <a:srgbClr val="0485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18"/>
            <p:cNvSpPr txBox="1"/>
            <p:nvPr/>
          </p:nvSpPr>
          <p:spPr>
            <a:xfrm>
              <a:off x="0" y="-38100"/>
              <a:ext cx="1193207" cy="5066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41" name="Google Shape;241;p18"/>
          <p:cNvSpPr/>
          <p:nvPr/>
        </p:nvSpPr>
        <p:spPr>
          <a:xfrm>
            <a:off x="14874586" y="2911291"/>
            <a:ext cx="2286514" cy="4464419"/>
          </a:xfrm>
          <a:custGeom>
            <a:rect b="b" l="l" r="r" t="t"/>
            <a:pathLst>
              <a:path extrusionOk="0" h="4464419" w="2286514">
                <a:moveTo>
                  <a:pt x="0" y="0"/>
                </a:moveTo>
                <a:lnTo>
                  <a:pt x="2286514" y="0"/>
                </a:lnTo>
                <a:lnTo>
                  <a:pt x="2286514" y="4464418"/>
                </a:lnTo>
                <a:lnTo>
                  <a:pt x="0" y="4464418"/>
                </a:lnTo>
                <a:lnTo>
                  <a:pt x="0" y="0"/>
                </a:lnTo>
                <a:close/>
              </a:path>
            </a:pathLst>
          </a:custGeom>
          <a:blipFill rotWithShape="1">
            <a:blip r:embed="rId3">
              <a:alphaModFix/>
            </a:blip>
            <a:stretch>
              <a:fillRect b="0" l="0" r="0" t="0"/>
            </a:stretch>
          </a:blipFill>
          <a:ln>
            <a:noFill/>
          </a:ln>
        </p:spPr>
      </p:sp>
      <p:sp>
        <p:nvSpPr>
          <p:cNvPr id="242" name="Google Shape;242;p18"/>
          <p:cNvSpPr/>
          <p:nvPr/>
        </p:nvSpPr>
        <p:spPr>
          <a:xfrm>
            <a:off x="1021952" y="3167380"/>
            <a:ext cx="2482914" cy="4208329"/>
          </a:xfrm>
          <a:custGeom>
            <a:rect b="b" l="l" r="r" t="t"/>
            <a:pathLst>
              <a:path extrusionOk="0" h="4208329" w="2482914">
                <a:moveTo>
                  <a:pt x="0" y="0"/>
                </a:moveTo>
                <a:lnTo>
                  <a:pt x="2482914" y="0"/>
                </a:lnTo>
                <a:lnTo>
                  <a:pt x="2482914" y="4208329"/>
                </a:lnTo>
                <a:lnTo>
                  <a:pt x="0" y="4208329"/>
                </a:lnTo>
                <a:lnTo>
                  <a:pt x="0" y="0"/>
                </a:lnTo>
                <a:close/>
              </a:path>
            </a:pathLst>
          </a:custGeom>
          <a:blipFill rotWithShape="1">
            <a:blip r:embed="rId4">
              <a:alphaModFix/>
            </a:blip>
            <a:stretch>
              <a:fillRect b="0" l="0" r="0" t="0"/>
            </a:stretch>
          </a:blipFill>
          <a:ln>
            <a:noFill/>
          </a:ln>
        </p:spPr>
      </p:sp>
      <p:sp>
        <p:nvSpPr>
          <p:cNvPr id="243" name="Google Shape;243;p18"/>
          <p:cNvSpPr/>
          <p:nvPr/>
        </p:nvSpPr>
        <p:spPr>
          <a:xfrm rot="5400000">
            <a:off x="5504688" y="5990717"/>
            <a:ext cx="7315200" cy="36576"/>
          </a:xfrm>
          <a:custGeom>
            <a:rect b="b" l="l" r="r" t="t"/>
            <a:pathLst>
              <a:path extrusionOk="0" h="36576" w="7315200">
                <a:moveTo>
                  <a:pt x="0" y="0"/>
                </a:moveTo>
                <a:lnTo>
                  <a:pt x="7315200" y="0"/>
                </a:lnTo>
                <a:lnTo>
                  <a:pt x="7315200" y="36576"/>
                </a:lnTo>
                <a:lnTo>
                  <a:pt x="0" y="36576"/>
                </a:lnTo>
                <a:lnTo>
                  <a:pt x="0" y="0"/>
                </a:lnTo>
                <a:close/>
              </a:path>
            </a:pathLst>
          </a:custGeom>
          <a:blipFill rotWithShape="1">
            <a:blip r:embed="rId5">
              <a:alphaModFix/>
            </a:blip>
            <a:stretch>
              <a:fillRect b="0" l="0" r="0" t="0"/>
            </a:stretch>
          </a:blipFill>
          <a:ln>
            <a:noFill/>
          </a:ln>
        </p:spPr>
      </p:sp>
      <p:sp>
        <p:nvSpPr>
          <p:cNvPr id="244" name="Google Shape;244;p18"/>
          <p:cNvSpPr/>
          <p:nvPr/>
        </p:nvSpPr>
        <p:spPr>
          <a:xfrm>
            <a:off x="11798547" y="3203040"/>
            <a:ext cx="1292056" cy="1568721"/>
          </a:xfrm>
          <a:custGeom>
            <a:rect b="b" l="l" r="r" t="t"/>
            <a:pathLst>
              <a:path extrusionOk="0" h="1568721" w="1292056">
                <a:moveTo>
                  <a:pt x="0" y="0"/>
                </a:moveTo>
                <a:lnTo>
                  <a:pt x="1292056" y="0"/>
                </a:lnTo>
                <a:lnTo>
                  <a:pt x="1292056" y="1568721"/>
                </a:lnTo>
                <a:lnTo>
                  <a:pt x="0" y="1568721"/>
                </a:lnTo>
                <a:lnTo>
                  <a:pt x="0" y="0"/>
                </a:lnTo>
                <a:close/>
              </a:path>
            </a:pathLst>
          </a:custGeom>
          <a:blipFill rotWithShape="1">
            <a:blip r:embed="rId6">
              <a:alphaModFix/>
            </a:blip>
            <a:stretch>
              <a:fillRect b="0" l="0" r="0" t="0"/>
            </a:stretch>
          </a:blipFill>
          <a:ln>
            <a:noFill/>
          </a:ln>
        </p:spPr>
      </p:sp>
      <p:sp>
        <p:nvSpPr>
          <p:cNvPr id="245" name="Google Shape;245;p18"/>
          <p:cNvSpPr/>
          <p:nvPr/>
        </p:nvSpPr>
        <p:spPr>
          <a:xfrm>
            <a:off x="5077026" y="3512531"/>
            <a:ext cx="1316782" cy="1406443"/>
          </a:xfrm>
          <a:custGeom>
            <a:rect b="b" l="l" r="r" t="t"/>
            <a:pathLst>
              <a:path extrusionOk="0" h="1406443" w="1316782">
                <a:moveTo>
                  <a:pt x="0" y="0"/>
                </a:moveTo>
                <a:lnTo>
                  <a:pt x="1316782" y="0"/>
                </a:lnTo>
                <a:lnTo>
                  <a:pt x="1316782" y="1406443"/>
                </a:lnTo>
                <a:lnTo>
                  <a:pt x="0" y="1406443"/>
                </a:lnTo>
                <a:lnTo>
                  <a:pt x="0" y="0"/>
                </a:lnTo>
                <a:close/>
              </a:path>
            </a:pathLst>
          </a:custGeom>
          <a:blipFill rotWithShape="1">
            <a:blip r:embed="rId7">
              <a:alphaModFix/>
            </a:blip>
            <a:stretch>
              <a:fillRect b="0" l="0" r="0" t="0"/>
            </a:stretch>
          </a:blipFill>
          <a:ln>
            <a:noFill/>
          </a:ln>
        </p:spPr>
      </p:sp>
      <p:sp>
        <p:nvSpPr>
          <p:cNvPr id="246" name="Google Shape;246;p18"/>
          <p:cNvSpPr/>
          <p:nvPr/>
        </p:nvSpPr>
        <p:spPr>
          <a:xfrm>
            <a:off x="5077026" y="6185799"/>
            <a:ext cx="1324906" cy="1400165"/>
          </a:xfrm>
          <a:custGeom>
            <a:rect b="b" l="l" r="r" t="t"/>
            <a:pathLst>
              <a:path extrusionOk="0" h="1400165" w="1324906">
                <a:moveTo>
                  <a:pt x="0" y="0"/>
                </a:moveTo>
                <a:lnTo>
                  <a:pt x="1324906" y="0"/>
                </a:lnTo>
                <a:lnTo>
                  <a:pt x="1324906" y="1400165"/>
                </a:lnTo>
                <a:lnTo>
                  <a:pt x="0" y="1400165"/>
                </a:lnTo>
                <a:lnTo>
                  <a:pt x="0" y="0"/>
                </a:lnTo>
                <a:close/>
              </a:path>
            </a:pathLst>
          </a:custGeom>
          <a:blipFill rotWithShape="1">
            <a:blip r:embed="rId8">
              <a:alphaModFix/>
            </a:blip>
            <a:stretch>
              <a:fillRect b="0" l="0" r="0" t="0"/>
            </a:stretch>
          </a:blipFill>
          <a:ln>
            <a:noFill/>
          </a:ln>
        </p:spPr>
      </p:sp>
      <p:sp>
        <p:nvSpPr>
          <p:cNvPr id="247" name="Google Shape;247;p18"/>
          <p:cNvSpPr/>
          <p:nvPr/>
        </p:nvSpPr>
        <p:spPr>
          <a:xfrm>
            <a:off x="11779111" y="6185799"/>
            <a:ext cx="1311492" cy="1471520"/>
          </a:xfrm>
          <a:custGeom>
            <a:rect b="b" l="l" r="r" t="t"/>
            <a:pathLst>
              <a:path extrusionOk="0" h="1471520" w="1311492">
                <a:moveTo>
                  <a:pt x="0" y="0"/>
                </a:moveTo>
                <a:lnTo>
                  <a:pt x="1311492" y="0"/>
                </a:lnTo>
                <a:lnTo>
                  <a:pt x="1311492" y="1471520"/>
                </a:lnTo>
                <a:lnTo>
                  <a:pt x="0" y="1471520"/>
                </a:lnTo>
                <a:lnTo>
                  <a:pt x="0" y="0"/>
                </a:lnTo>
                <a:close/>
              </a:path>
            </a:pathLst>
          </a:custGeom>
          <a:blipFill rotWithShape="1">
            <a:blip r:embed="rId9">
              <a:alphaModFix/>
            </a:blip>
            <a:stretch>
              <a:fillRect b="0" l="0" r="0" t="0"/>
            </a:stretch>
          </a:blipFill>
          <a:ln>
            <a:noFill/>
          </a:ln>
        </p:spPr>
      </p:sp>
      <p:sp>
        <p:nvSpPr>
          <p:cNvPr id="248" name="Google Shape;248;p18"/>
          <p:cNvSpPr txBox="1"/>
          <p:nvPr/>
        </p:nvSpPr>
        <p:spPr>
          <a:xfrm>
            <a:off x="1201251" y="1123950"/>
            <a:ext cx="6131701" cy="1122680"/>
          </a:xfrm>
          <a:prstGeom prst="rect">
            <a:avLst/>
          </a:prstGeom>
          <a:noFill/>
          <a:ln>
            <a:noFill/>
          </a:ln>
        </p:spPr>
        <p:txBody>
          <a:bodyPr anchorCtr="0" anchor="t" bIns="0" lIns="0" spcFirstLastPara="1" rIns="0" wrap="square" tIns="0">
            <a:spAutoFit/>
          </a:bodyPr>
          <a:lstStyle/>
          <a:p>
            <a:pPr indent="0" lvl="0" marL="0" marR="0" rtl="0" algn="l">
              <a:lnSpc>
                <a:spcPct val="107000"/>
              </a:lnSpc>
              <a:spcBef>
                <a:spcPts val="0"/>
              </a:spcBef>
              <a:spcAft>
                <a:spcPts val="0"/>
              </a:spcAft>
              <a:buNone/>
            </a:pPr>
            <a:r>
              <a:rPr b="1" i="0" lang="en-US" sz="8000" u="none" cap="none" strike="noStrike">
                <a:solidFill>
                  <a:srgbClr val="FFFFFF"/>
                </a:solidFill>
                <a:latin typeface="Antonio"/>
                <a:ea typeface="Antonio"/>
                <a:cs typeface="Antonio"/>
                <a:sym typeface="Antonio"/>
              </a:rPr>
              <a:t>PERSONA</a:t>
            </a:r>
            <a:endParaRPr/>
          </a:p>
        </p:txBody>
      </p:sp>
      <p:sp>
        <p:nvSpPr>
          <p:cNvPr id="249" name="Google Shape;249;p18"/>
          <p:cNvSpPr txBox="1"/>
          <p:nvPr/>
        </p:nvSpPr>
        <p:spPr>
          <a:xfrm>
            <a:off x="14118626" y="7490009"/>
            <a:ext cx="3798433" cy="1471295"/>
          </a:xfrm>
          <a:prstGeom prst="rect">
            <a:avLst/>
          </a:prstGeom>
          <a:noFill/>
          <a:ln>
            <a:noFill/>
          </a:ln>
        </p:spPr>
        <p:txBody>
          <a:bodyPr anchorCtr="0" anchor="t" bIns="0" lIns="0" spcFirstLastPara="1" rIns="0" wrap="square" tIns="0">
            <a:spAutoFit/>
          </a:bodyPr>
          <a:lstStyle/>
          <a:p>
            <a:pPr indent="0" lvl="0" marL="0" marR="0" rtl="0" algn="ctr">
              <a:lnSpc>
                <a:spcPct val="140014"/>
              </a:lnSpc>
              <a:spcBef>
                <a:spcPts val="0"/>
              </a:spcBef>
              <a:spcAft>
                <a:spcPts val="0"/>
              </a:spcAft>
              <a:buNone/>
            </a:pPr>
            <a:r>
              <a:rPr b="0" i="0" lang="en-US" sz="2799" u="none" cap="none" strike="noStrike">
                <a:solidFill>
                  <a:srgbClr val="F9FAFB"/>
                </a:solidFill>
                <a:latin typeface="Poppins"/>
                <a:ea typeface="Poppins"/>
                <a:cs typeface="Poppins"/>
                <a:sym typeface="Poppins"/>
              </a:rPr>
              <a:t>Emma</a:t>
            </a:r>
            <a:endParaRPr/>
          </a:p>
          <a:p>
            <a:pPr indent="0" lvl="0" marL="0" marR="0" rtl="0" algn="ctr">
              <a:lnSpc>
                <a:spcPct val="60021"/>
              </a:lnSpc>
              <a:spcBef>
                <a:spcPts val="0"/>
              </a:spcBef>
              <a:spcAft>
                <a:spcPts val="0"/>
              </a:spcAft>
              <a:buNone/>
            </a:pPr>
            <a:r>
              <a:t/>
            </a:r>
            <a:endParaRPr b="0" i="0" sz="2799" u="none" cap="none" strike="noStrike">
              <a:solidFill>
                <a:srgbClr val="F9FAFB"/>
              </a:solidFill>
              <a:latin typeface="Poppins"/>
              <a:ea typeface="Poppins"/>
              <a:cs typeface="Poppins"/>
              <a:sym typeface="Poppins"/>
            </a:endParaRPr>
          </a:p>
          <a:p>
            <a:pPr indent="0" lvl="0" marL="0" marR="0" rtl="0" algn="ctr">
              <a:lnSpc>
                <a:spcPct val="140019"/>
              </a:lnSpc>
              <a:spcBef>
                <a:spcPts val="0"/>
              </a:spcBef>
              <a:spcAft>
                <a:spcPts val="0"/>
              </a:spcAft>
              <a:buNone/>
            </a:pPr>
            <a:r>
              <a:rPr b="0" i="0" lang="en-US" sz="2099" u="none" cap="none" strike="noStrike">
                <a:solidFill>
                  <a:srgbClr val="F9FAFB"/>
                </a:solidFill>
                <a:latin typeface="Poppins"/>
                <a:ea typeface="Poppins"/>
                <a:cs typeface="Poppins"/>
                <a:sym typeface="Poppins"/>
              </a:rPr>
              <a:t>35 Years Old</a:t>
            </a:r>
            <a:endParaRPr/>
          </a:p>
          <a:p>
            <a:pPr indent="0" lvl="0" marL="0" marR="0" rtl="0" algn="ctr">
              <a:lnSpc>
                <a:spcPct val="140019"/>
              </a:lnSpc>
              <a:spcBef>
                <a:spcPts val="0"/>
              </a:spcBef>
              <a:spcAft>
                <a:spcPts val="0"/>
              </a:spcAft>
              <a:buNone/>
            </a:pPr>
            <a:r>
              <a:rPr b="0" i="0" lang="en-US" sz="2099" u="none" cap="none" strike="noStrike">
                <a:solidFill>
                  <a:srgbClr val="F9FAFB"/>
                </a:solidFill>
                <a:latin typeface="Poppins"/>
                <a:ea typeface="Poppins"/>
                <a:cs typeface="Poppins"/>
                <a:sym typeface="Poppins"/>
              </a:rPr>
              <a:t>Housewife</a:t>
            </a:r>
            <a:endParaRPr/>
          </a:p>
        </p:txBody>
      </p:sp>
      <p:sp>
        <p:nvSpPr>
          <p:cNvPr id="250" name="Google Shape;250;p18"/>
          <p:cNvSpPr txBox="1"/>
          <p:nvPr/>
        </p:nvSpPr>
        <p:spPr>
          <a:xfrm>
            <a:off x="364193" y="6995252"/>
            <a:ext cx="3798433" cy="1471295"/>
          </a:xfrm>
          <a:prstGeom prst="rect">
            <a:avLst/>
          </a:prstGeom>
          <a:noFill/>
          <a:ln>
            <a:noFill/>
          </a:ln>
        </p:spPr>
        <p:txBody>
          <a:bodyPr anchorCtr="0" anchor="t" bIns="0" lIns="0" spcFirstLastPara="1" rIns="0" wrap="square" tIns="0">
            <a:spAutoFit/>
          </a:bodyPr>
          <a:lstStyle/>
          <a:p>
            <a:pPr indent="0" lvl="0" marL="0" marR="0" rtl="0" algn="ctr">
              <a:lnSpc>
                <a:spcPct val="140014"/>
              </a:lnSpc>
              <a:spcBef>
                <a:spcPts val="0"/>
              </a:spcBef>
              <a:spcAft>
                <a:spcPts val="0"/>
              </a:spcAft>
              <a:buNone/>
            </a:pPr>
            <a:r>
              <a:rPr b="0" i="0" lang="en-US" sz="2799" u="none" cap="none" strike="noStrike">
                <a:solidFill>
                  <a:srgbClr val="F9FAFB"/>
                </a:solidFill>
                <a:latin typeface="Poppins"/>
                <a:ea typeface="Poppins"/>
                <a:cs typeface="Poppins"/>
                <a:sym typeface="Poppins"/>
              </a:rPr>
              <a:t>Sarah</a:t>
            </a:r>
            <a:endParaRPr/>
          </a:p>
          <a:p>
            <a:pPr indent="0" lvl="0" marL="0" marR="0" rtl="0" algn="ctr">
              <a:lnSpc>
                <a:spcPct val="60021"/>
              </a:lnSpc>
              <a:spcBef>
                <a:spcPts val="0"/>
              </a:spcBef>
              <a:spcAft>
                <a:spcPts val="0"/>
              </a:spcAft>
              <a:buNone/>
            </a:pPr>
            <a:r>
              <a:t/>
            </a:r>
            <a:endParaRPr b="0" i="0" sz="2799" u="none" cap="none" strike="noStrike">
              <a:solidFill>
                <a:srgbClr val="F9FAFB"/>
              </a:solidFill>
              <a:latin typeface="Poppins"/>
              <a:ea typeface="Poppins"/>
              <a:cs typeface="Poppins"/>
              <a:sym typeface="Poppins"/>
            </a:endParaRPr>
          </a:p>
          <a:p>
            <a:pPr indent="0" lvl="0" marL="0" marR="0" rtl="0" algn="ctr">
              <a:lnSpc>
                <a:spcPct val="140019"/>
              </a:lnSpc>
              <a:spcBef>
                <a:spcPts val="0"/>
              </a:spcBef>
              <a:spcAft>
                <a:spcPts val="0"/>
              </a:spcAft>
              <a:buNone/>
            </a:pPr>
            <a:r>
              <a:rPr b="0" i="0" lang="en-US" sz="2099" u="none" cap="none" strike="noStrike">
                <a:solidFill>
                  <a:srgbClr val="F9FAFB"/>
                </a:solidFill>
                <a:latin typeface="Poppins"/>
                <a:ea typeface="Poppins"/>
                <a:cs typeface="Poppins"/>
                <a:sym typeface="Poppins"/>
              </a:rPr>
              <a:t>78 Years Old</a:t>
            </a:r>
            <a:endParaRPr/>
          </a:p>
          <a:p>
            <a:pPr indent="0" lvl="0" marL="0" marR="0" rtl="0" algn="ctr">
              <a:lnSpc>
                <a:spcPct val="140019"/>
              </a:lnSpc>
              <a:spcBef>
                <a:spcPts val="0"/>
              </a:spcBef>
              <a:spcAft>
                <a:spcPts val="0"/>
              </a:spcAft>
              <a:buNone/>
            </a:pPr>
            <a:r>
              <a:rPr b="0" i="0" lang="en-US" sz="2099" u="none" cap="none" strike="noStrike">
                <a:solidFill>
                  <a:srgbClr val="F9FAFB"/>
                </a:solidFill>
                <a:latin typeface="Poppins"/>
                <a:ea typeface="Poppins"/>
                <a:cs typeface="Poppins"/>
                <a:sym typeface="Poppins"/>
              </a:rPr>
              <a:t>Retired teacher</a:t>
            </a:r>
            <a:endParaRPr/>
          </a:p>
        </p:txBody>
      </p:sp>
      <p:sp>
        <p:nvSpPr>
          <p:cNvPr id="251" name="Google Shape;251;p18"/>
          <p:cNvSpPr txBox="1"/>
          <p:nvPr/>
        </p:nvSpPr>
        <p:spPr>
          <a:xfrm>
            <a:off x="4214468" y="5185820"/>
            <a:ext cx="3041898" cy="509905"/>
          </a:xfrm>
          <a:prstGeom prst="rect">
            <a:avLst/>
          </a:prstGeom>
          <a:noFill/>
          <a:ln>
            <a:noFill/>
          </a:ln>
        </p:spPr>
        <p:txBody>
          <a:bodyPr anchorCtr="0" anchor="t" bIns="0" lIns="0" spcFirstLastPara="1" rIns="0" wrap="square" tIns="0">
            <a:spAutoFit/>
          </a:bodyPr>
          <a:lstStyle/>
          <a:p>
            <a:pPr indent="0" lvl="0" marL="0" marR="0" rtl="0" algn="ctr">
              <a:lnSpc>
                <a:spcPct val="140014"/>
              </a:lnSpc>
              <a:spcBef>
                <a:spcPts val="0"/>
              </a:spcBef>
              <a:spcAft>
                <a:spcPts val="0"/>
              </a:spcAft>
              <a:buNone/>
            </a:pPr>
            <a:r>
              <a:rPr b="0" i="0" lang="en-US" sz="2799" u="none" cap="none" strike="noStrike">
                <a:solidFill>
                  <a:srgbClr val="F9FAFB"/>
                </a:solidFill>
                <a:latin typeface="Poppins"/>
                <a:ea typeface="Poppins"/>
                <a:cs typeface="Poppins"/>
                <a:sym typeface="Poppins"/>
              </a:rPr>
              <a:t>Track Medication</a:t>
            </a:r>
            <a:endParaRPr/>
          </a:p>
        </p:txBody>
      </p:sp>
      <p:sp>
        <p:nvSpPr>
          <p:cNvPr id="252" name="Google Shape;252;p18"/>
          <p:cNvSpPr txBox="1"/>
          <p:nvPr/>
        </p:nvSpPr>
        <p:spPr>
          <a:xfrm>
            <a:off x="4585125" y="7821162"/>
            <a:ext cx="2300585" cy="509905"/>
          </a:xfrm>
          <a:prstGeom prst="rect">
            <a:avLst/>
          </a:prstGeom>
          <a:noFill/>
          <a:ln>
            <a:noFill/>
          </a:ln>
        </p:spPr>
        <p:txBody>
          <a:bodyPr anchorCtr="0" anchor="t" bIns="0" lIns="0" spcFirstLastPara="1" rIns="0" wrap="square" tIns="0">
            <a:spAutoFit/>
          </a:bodyPr>
          <a:lstStyle/>
          <a:p>
            <a:pPr indent="0" lvl="0" marL="0" marR="0" rtl="0" algn="ctr">
              <a:lnSpc>
                <a:spcPct val="140014"/>
              </a:lnSpc>
              <a:spcBef>
                <a:spcPts val="0"/>
              </a:spcBef>
              <a:spcAft>
                <a:spcPts val="0"/>
              </a:spcAft>
              <a:buNone/>
            </a:pPr>
            <a:r>
              <a:rPr b="0" i="0" lang="en-US" sz="2799" u="none" cap="none" strike="noStrike">
                <a:solidFill>
                  <a:srgbClr val="F9FAFB"/>
                </a:solidFill>
                <a:latin typeface="Poppins"/>
                <a:ea typeface="Poppins"/>
                <a:cs typeface="Poppins"/>
                <a:sym typeface="Poppins"/>
              </a:rPr>
              <a:t>Memory Loss</a:t>
            </a:r>
            <a:endParaRPr/>
          </a:p>
        </p:txBody>
      </p:sp>
      <p:sp>
        <p:nvSpPr>
          <p:cNvPr id="253" name="Google Shape;253;p18"/>
          <p:cNvSpPr txBox="1"/>
          <p:nvPr/>
        </p:nvSpPr>
        <p:spPr>
          <a:xfrm>
            <a:off x="11307081" y="4882128"/>
            <a:ext cx="2274987" cy="1005205"/>
          </a:xfrm>
          <a:prstGeom prst="rect">
            <a:avLst/>
          </a:prstGeom>
          <a:noFill/>
          <a:ln>
            <a:noFill/>
          </a:ln>
        </p:spPr>
        <p:txBody>
          <a:bodyPr anchorCtr="0" anchor="t" bIns="0" lIns="0" spcFirstLastPara="1" rIns="0" wrap="square" tIns="0">
            <a:spAutoFit/>
          </a:bodyPr>
          <a:lstStyle/>
          <a:p>
            <a:pPr indent="0" lvl="0" marL="0" marR="0" rtl="0" algn="ctr">
              <a:lnSpc>
                <a:spcPct val="140014"/>
              </a:lnSpc>
              <a:spcBef>
                <a:spcPts val="0"/>
              </a:spcBef>
              <a:spcAft>
                <a:spcPts val="0"/>
              </a:spcAft>
              <a:buNone/>
            </a:pPr>
            <a:r>
              <a:rPr b="0" i="0" lang="en-US" sz="2799" u="none" cap="none" strike="noStrike">
                <a:solidFill>
                  <a:srgbClr val="F9FAFB"/>
                </a:solidFill>
                <a:latin typeface="Poppins"/>
                <a:ea typeface="Poppins"/>
                <a:cs typeface="Poppins"/>
                <a:sym typeface="Poppins"/>
              </a:rPr>
              <a:t>Take care of </a:t>
            </a:r>
            <a:endParaRPr/>
          </a:p>
          <a:p>
            <a:pPr indent="0" lvl="0" marL="0" marR="0" rtl="0" algn="ctr">
              <a:lnSpc>
                <a:spcPct val="140014"/>
              </a:lnSpc>
              <a:spcBef>
                <a:spcPts val="0"/>
              </a:spcBef>
              <a:spcAft>
                <a:spcPts val="0"/>
              </a:spcAft>
              <a:buNone/>
            </a:pPr>
            <a:r>
              <a:rPr b="0" i="0" lang="en-US" sz="2799" u="none" cap="none" strike="noStrike">
                <a:solidFill>
                  <a:srgbClr val="F9FAFB"/>
                </a:solidFill>
                <a:latin typeface="Poppins"/>
                <a:ea typeface="Poppins"/>
                <a:cs typeface="Poppins"/>
                <a:sym typeface="Poppins"/>
              </a:rPr>
              <a:t>her mum</a:t>
            </a:r>
            <a:endParaRPr/>
          </a:p>
        </p:txBody>
      </p:sp>
      <p:sp>
        <p:nvSpPr>
          <p:cNvPr id="254" name="Google Shape;254;p18"/>
          <p:cNvSpPr txBox="1"/>
          <p:nvPr/>
        </p:nvSpPr>
        <p:spPr>
          <a:xfrm>
            <a:off x="10656777" y="7821162"/>
            <a:ext cx="3575596" cy="1005205"/>
          </a:xfrm>
          <a:prstGeom prst="rect">
            <a:avLst/>
          </a:prstGeom>
          <a:noFill/>
          <a:ln>
            <a:noFill/>
          </a:ln>
        </p:spPr>
        <p:txBody>
          <a:bodyPr anchorCtr="0" anchor="t" bIns="0" lIns="0" spcFirstLastPara="1" rIns="0" wrap="square" tIns="0">
            <a:spAutoFit/>
          </a:bodyPr>
          <a:lstStyle/>
          <a:p>
            <a:pPr indent="0" lvl="0" marL="0" marR="0" rtl="0" algn="ctr">
              <a:lnSpc>
                <a:spcPct val="140014"/>
              </a:lnSpc>
              <a:spcBef>
                <a:spcPts val="0"/>
              </a:spcBef>
              <a:spcAft>
                <a:spcPts val="0"/>
              </a:spcAft>
              <a:buNone/>
            </a:pPr>
            <a:r>
              <a:rPr b="0" i="0" lang="en-US" sz="2799" u="none" cap="none" strike="noStrike">
                <a:solidFill>
                  <a:srgbClr val="F9FAFB"/>
                </a:solidFill>
                <a:latin typeface="Poppins"/>
                <a:ea typeface="Poppins"/>
                <a:cs typeface="Poppins"/>
                <a:sym typeface="Poppins"/>
              </a:rPr>
              <a:t>Unable to physically</a:t>
            </a:r>
            <a:endParaRPr/>
          </a:p>
          <a:p>
            <a:pPr indent="0" lvl="0" marL="0" marR="0" rtl="0" algn="ctr">
              <a:lnSpc>
                <a:spcPct val="140014"/>
              </a:lnSpc>
              <a:spcBef>
                <a:spcPts val="0"/>
              </a:spcBef>
              <a:spcAft>
                <a:spcPts val="0"/>
              </a:spcAft>
              <a:buNone/>
            </a:pPr>
            <a:r>
              <a:rPr b="0" i="0" lang="en-US" sz="2799" u="none" cap="none" strike="noStrike">
                <a:solidFill>
                  <a:srgbClr val="F9FAFB"/>
                </a:solidFill>
                <a:latin typeface="Poppins"/>
                <a:ea typeface="Poppins"/>
                <a:cs typeface="Poppins"/>
                <a:sym typeface="Poppins"/>
              </a:rPr>
              <a:t>meet her mother</a:t>
            </a:r>
            <a:endParaRPr/>
          </a:p>
        </p:txBody>
      </p:sp>
    </p:spTree>
  </p:cSld>
  <p:clrMapOvr>
    <a:masterClrMapping/>
  </p:clrMapOvr>
  <p:transition spd="slow">
    <p:push/>
  </p:transition>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grpSp>
        <p:nvGrpSpPr>
          <p:cNvPr id="263" name="Google Shape;263;p19"/>
          <p:cNvGrpSpPr/>
          <p:nvPr/>
        </p:nvGrpSpPr>
        <p:grpSpPr>
          <a:xfrm>
            <a:off x="-755259" y="8914054"/>
            <a:ext cx="19043259" cy="3230761"/>
            <a:chOff x="0" y="-38100"/>
            <a:chExt cx="5015509" cy="850900"/>
          </a:xfrm>
        </p:grpSpPr>
        <p:sp>
          <p:nvSpPr>
            <p:cNvPr id="264" name="Google Shape;264;p19"/>
            <p:cNvSpPr/>
            <p:nvPr/>
          </p:nvSpPr>
          <p:spPr>
            <a:xfrm>
              <a:off x="0" y="0"/>
              <a:ext cx="5015509" cy="812800"/>
            </a:xfrm>
            <a:custGeom>
              <a:rect b="b" l="l" r="r" t="t"/>
              <a:pathLst>
                <a:path extrusionOk="0" h="812800" w="5015509">
                  <a:moveTo>
                    <a:pt x="20734" y="0"/>
                  </a:moveTo>
                  <a:lnTo>
                    <a:pt x="4994775" y="0"/>
                  </a:lnTo>
                  <a:cubicBezTo>
                    <a:pt x="5000274" y="0"/>
                    <a:pt x="5005548" y="2184"/>
                    <a:pt x="5009436" y="6073"/>
                  </a:cubicBezTo>
                  <a:cubicBezTo>
                    <a:pt x="5013324" y="9961"/>
                    <a:pt x="5015509" y="15235"/>
                    <a:pt x="5015509" y="20734"/>
                  </a:cubicBezTo>
                  <a:lnTo>
                    <a:pt x="5015509" y="792066"/>
                  </a:lnTo>
                  <a:cubicBezTo>
                    <a:pt x="5015509" y="797565"/>
                    <a:pt x="5013324" y="802839"/>
                    <a:pt x="5009436" y="806727"/>
                  </a:cubicBezTo>
                  <a:cubicBezTo>
                    <a:pt x="5005548" y="810616"/>
                    <a:pt x="5000274" y="812800"/>
                    <a:pt x="4994775" y="812800"/>
                  </a:cubicBezTo>
                  <a:lnTo>
                    <a:pt x="20734" y="812800"/>
                  </a:lnTo>
                  <a:cubicBezTo>
                    <a:pt x="15235" y="812800"/>
                    <a:pt x="9961" y="810616"/>
                    <a:pt x="6073" y="806727"/>
                  </a:cubicBezTo>
                  <a:cubicBezTo>
                    <a:pt x="2184" y="802839"/>
                    <a:pt x="0" y="797565"/>
                    <a:pt x="0" y="792066"/>
                  </a:cubicBezTo>
                  <a:lnTo>
                    <a:pt x="0" y="20734"/>
                  </a:lnTo>
                  <a:cubicBezTo>
                    <a:pt x="0" y="15235"/>
                    <a:pt x="2184" y="9961"/>
                    <a:pt x="6073" y="6073"/>
                  </a:cubicBezTo>
                  <a:cubicBezTo>
                    <a:pt x="9961" y="2184"/>
                    <a:pt x="15235" y="0"/>
                    <a:pt x="2073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9"/>
            <p:cNvSpPr txBox="1"/>
            <p:nvPr/>
          </p:nvSpPr>
          <p:spPr>
            <a:xfrm>
              <a:off x="0" y="-38100"/>
              <a:ext cx="5015509" cy="8509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66" name="Google Shape;266;p19"/>
          <p:cNvGrpSpPr/>
          <p:nvPr/>
        </p:nvGrpSpPr>
        <p:grpSpPr>
          <a:xfrm>
            <a:off x="-1253768" y="8914054"/>
            <a:ext cx="15921577" cy="3230761"/>
            <a:chOff x="0" y="-38100"/>
            <a:chExt cx="4193337" cy="850900"/>
          </a:xfrm>
        </p:grpSpPr>
        <p:sp>
          <p:nvSpPr>
            <p:cNvPr id="267" name="Google Shape;267;p19"/>
            <p:cNvSpPr/>
            <p:nvPr/>
          </p:nvSpPr>
          <p:spPr>
            <a:xfrm>
              <a:off x="0" y="0"/>
              <a:ext cx="4193337" cy="812800"/>
            </a:xfrm>
            <a:custGeom>
              <a:rect b="b" l="l" r="r" t="t"/>
              <a:pathLst>
                <a:path extrusionOk="0" h="812800" w="4193337">
                  <a:moveTo>
                    <a:pt x="24799" y="0"/>
                  </a:moveTo>
                  <a:lnTo>
                    <a:pt x="4168538" y="0"/>
                  </a:lnTo>
                  <a:cubicBezTo>
                    <a:pt x="4175115" y="0"/>
                    <a:pt x="4181423" y="2613"/>
                    <a:pt x="4186074" y="7263"/>
                  </a:cubicBezTo>
                  <a:cubicBezTo>
                    <a:pt x="4190724" y="11914"/>
                    <a:pt x="4193337" y="18222"/>
                    <a:pt x="4193337" y="24799"/>
                  </a:cubicBezTo>
                  <a:lnTo>
                    <a:pt x="4193337" y="788001"/>
                  </a:lnTo>
                  <a:cubicBezTo>
                    <a:pt x="4193337" y="794578"/>
                    <a:pt x="4190724" y="800886"/>
                    <a:pt x="4186074" y="805537"/>
                  </a:cubicBezTo>
                  <a:cubicBezTo>
                    <a:pt x="4181423" y="810187"/>
                    <a:pt x="4175115" y="812800"/>
                    <a:pt x="4168538" y="812800"/>
                  </a:cubicBezTo>
                  <a:lnTo>
                    <a:pt x="24799" y="812800"/>
                  </a:lnTo>
                  <a:cubicBezTo>
                    <a:pt x="18222" y="812800"/>
                    <a:pt x="11914" y="810187"/>
                    <a:pt x="7263" y="805537"/>
                  </a:cubicBezTo>
                  <a:cubicBezTo>
                    <a:pt x="2613" y="800886"/>
                    <a:pt x="0" y="794578"/>
                    <a:pt x="0" y="788001"/>
                  </a:cubicBezTo>
                  <a:lnTo>
                    <a:pt x="0" y="24799"/>
                  </a:lnTo>
                  <a:cubicBezTo>
                    <a:pt x="0" y="18222"/>
                    <a:pt x="2613" y="11914"/>
                    <a:pt x="7263" y="7263"/>
                  </a:cubicBezTo>
                  <a:cubicBezTo>
                    <a:pt x="11914" y="2613"/>
                    <a:pt x="18222" y="0"/>
                    <a:pt x="24799" y="0"/>
                  </a:cubicBezTo>
                  <a:close/>
                </a:path>
              </a:pathLst>
            </a:custGeom>
            <a:solidFill>
              <a:srgbClr val="14B1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19"/>
            <p:cNvSpPr txBox="1"/>
            <p:nvPr/>
          </p:nvSpPr>
          <p:spPr>
            <a:xfrm>
              <a:off x="0" y="-38100"/>
              <a:ext cx="4193337" cy="8509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69" name="Google Shape;269;p19"/>
          <p:cNvGrpSpPr/>
          <p:nvPr/>
        </p:nvGrpSpPr>
        <p:grpSpPr>
          <a:xfrm>
            <a:off x="-5375442" y="8914054"/>
            <a:ext cx="14519442" cy="3230761"/>
            <a:chOff x="0" y="-38100"/>
            <a:chExt cx="3824051" cy="850900"/>
          </a:xfrm>
        </p:grpSpPr>
        <p:sp>
          <p:nvSpPr>
            <p:cNvPr id="270" name="Google Shape;270;p19"/>
            <p:cNvSpPr/>
            <p:nvPr/>
          </p:nvSpPr>
          <p:spPr>
            <a:xfrm>
              <a:off x="0" y="0"/>
              <a:ext cx="3824051" cy="812800"/>
            </a:xfrm>
            <a:custGeom>
              <a:rect b="b" l="l" r="r" t="t"/>
              <a:pathLst>
                <a:path extrusionOk="0" h="812800" w="3824051">
                  <a:moveTo>
                    <a:pt x="27194" y="0"/>
                  </a:moveTo>
                  <a:lnTo>
                    <a:pt x="3796857" y="0"/>
                  </a:lnTo>
                  <a:cubicBezTo>
                    <a:pt x="3811875" y="0"/>
                    <a:pt x="3824051" y="12175"/>
                    <a:pt x="3824051" y="27194"/>
                  </a:cubicBezTo>
                  <a:lnTo>
                    <a:pt x="3824051" y="785606"/>
                  </a:lnTo>
                  <a:cubicBezTo>
                    <a:pt x="3824051" y="800625"/>
                    <a:pt x="3811875" y="812800"/>
                    <a:pt x="3796857" y="812800"/>
                  </a:cubicBezTo>
                  <a:lnTo>
                    <a:pt x="27194" y="812800"/>
                  </a:lnTo>
                  <a:cubicBezTo>
                    <a:pt x="12175" y="812800"/>
                    <a:pt x="0" y="800625"/>
                    <a:pt x="0" y="785606"/>
                  </a:cubicBezTo>
                  <a:lnTo>
                    <a:pt x="0" y="27194"/>
                  </a:lnTo>
                  <a:cubicBezTo>
                    <a:pt x="0" y="12175"/>
                    <a:pt x="12175" y="0"/>
                    <a:pt x="27194" y="0"/>
                  </a:cubicBezTo>
                  <a:close/>
                </a:path>
              </a:pathLst>
            </a:custGeom>
            <a:solidFill>
              <a:srgbClr val="109A9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19"/>
            <p:cNvSpPr txBox="1"/>
            <p:nvPr/>
          </p:nvSpPr>
          <p:spPr>
            <a:xfrm>
              <a:off x="0" y="-38100"/>
              <a:ext cx="3824051" cy="8509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72" name="Google Shape;272;p19"/>
          <p:cNvGrpSpPr/>
          <p:nvPr/>
        </p:nvGrpSpPr>
        <p:grpSpPr>
          <a:xfrm>
            <a:off x="1028700" y="2234220"/>
            <a:ext cx="4530458" cy="264687"/>
            <a:chOff x="0" y="-57150"/>
            <a:chExt cx="1193207" cy="69710"/>
          </a:xfrm>
        </p:grpSpPr>
        <p:sp>
          <p:nvSpPr>
            <p:cNvPr id="273" name="Google Shape;273;p19"/>
            <p:cNvSpPr/>
            <p:nvPr/>
          </p:nvSpPr>
          <p:spPr>
            <a:xfrm>
              <a:off x="0" y="0"/>
              <a:ext cx="1193207" cy="12560"/>
            </a:xfrm>
            <a:custGeom>
              <a:rect b="b" l="l" r="r" t="t"/>
              <a:pathLst>
                <a:path extrusionOk="0" h="12560" w="1193207">
                  <a:moveTo>
                    <a:pt x="6280" y="0"/>
                  </a:moveTo>
                  <a:lnTo>
                    <a:pt x="1186927" y="0"/>
                  </a:lnTo>
                  <a:cubicBezTo>
                    <a:pt x="1190395" y="0"/>
                    <a:pt x="1193207" y="2812"/>
                    <a:pt x="1193207" y="6280"/>
                  </a:cubicBezTo>
                  <a:lnTo>
                    <a:pt x="1193207" y="6280"/>
                  </a:lnTo>
                  <a:cubicBezTo>
                    <a:pt x="1193207" y="7946"/>
                    <a:pt x="1192545" y="9543"/>
                    <a:pt x="1191368" y="10721"/>
                  </a:cubicBezTo>
                  <a:cubicBezTo>
                    <a:pt x="1190190" y="11899"/>
                    <a:pt x="1188593" y="12560"/>
                    <a:pt x="1186927" y="12560"/>
                  </a:cubicBezTo>
                  <a:lnTo>
                    <a:pt x="6280" y="12560"/>
                  </a:lnTo>
                  <a:cubicBezTo>
                    <a:pt x="4615" y="12560"/>
                    <a:pt x="3017" y="11899"/>
                    <a:pt x="1839" y="10721"/>
                  </a:cubicBezTo>
                  <a:cubicBezTo>
                    <a:pt x="662" y="9543"/>
                    <a:pt x="0" y="7946"/>
                    <a:pt x="0" y="6280"/>
                  </a:cubicBezTo>
                  <a:lnTo>
                    <a:pt x="0" y="6280"/>
                  </a:lnTo>
                  <a:cubicBezTo>
                    <a:pt x="0" y="4615"/>
                    <a:pt x="662" y="3017"/>
                    <a:pt x="1839" y="1839"/>
                  </a:cubicBezTo>
                  <a:cubicBezTo>
                    <a:pt x="3017" y="662"/>
                    <a:pt x="4615" y="0"/>
                    <a:pt x="6280" y="0"/>
                  </a:cubicBezTo>
                  <a:close/>
                </a:path>
              </a:pathLst>
            </a:custGeom>
            <a:solidFill>
              <a:srgbClr val="0485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19"/>
            <p:cNvSpPr txBox="1"/>
            <p:nvPr/>
          </p:nvSpPr>
          <p:spPr>
            <a:xfrm>
              <a:off x="0" y="-57150"/>
              <a:ext cx="1193207" cy="69710"/>
            </a:xfrm>
            <a:prstGeom prst="rect">
              <a:avLst/>
            </a:prstGeom>
            <a:noFill/>
            <a:ln>
              <a:noFill/>
            </a:ln>
          </p:spPr>
          <p:txBody>
            <a:bodyPr anchorCtr="0" anchor="ctr" bIns="50800" lIns="50800" spcFirstLastPara="1" rIns="50800" wrap="square" tIns="50800">
              <a:noAutofit/>
            </a:bodyPr>
            <a:lstStyle/>
            <a:p>
              <a:pPr indent="0" lvl="0" marL="0" marR="0" rtl="0" algn="ctr">
                <a:lnSpc>
                  <a:spcPct val="140000"/>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75" name="Google Shape;275;p19"/>
          <p:cNvGrpSpPr/>
          <p:nvPr/>
        </p:nvGrpSpPr>
        <p:grpSpPr>
          <a:xfrm>
            <a:off x="1028700" y="2481941"/>
            <a:ext cx="2265229" cy="759815"/>
            <a:chOff x="0" y="-57150"/>
            <a:chExt cx="596604" cy="200116"/>
          </a:xfrm>
        </p:grpSpPr>
        <p:sp>
          <p:nvSpPr>
            <p:cNvPr id="276" name="Google Shape;276;p19"/>
            <p:cNvSpPr/>
            <p:nvPr/>
          </p:nvSpPr>
          <p:spPr>
            <a:xfrm>
              <a:off x="0" y="0"/>
              <a:ext cx="596604" cy="142966"/>
            </a:xfrm>
            <a:custGeom>
              <a:rect b="b" l="l" r="r" t="t"/>
              <a:pathLst>
                <a:path extrusionOk="0" h="142966" w="596604">
                  <a:moveTo>
                    <a:pt x="71483" y="0"/>
                  </a:moveTo>
                  <a:lnTo>
                    <a:pt x="525121" y="0"/>
                  </a:lnTo>
                  <a:cubicBezTo>
                    <a:pt x="544079" y="0"/>
                    <a:pt x="562261" y="7531"/>
                    <a:pt x="575667" y="20937"/>
                  </a:cubicBezTo>
                  <a:cubicBezTo>
                    <a:pt x="589072" y="34343"/>
                    <a:pt x="596604" y="52525"/>
                    <a:pt x="596604" y="71483"/>
                  </a:cubicBezTo>
                  <a:lnTo>
                    <a:pt x="596604" y="71483"/>
                  </a:lnTo>
                  <a:cubicBezTo>
                    <a:pt x="596604" y="110962"/>
                    <a:pt x="564600" y="142966"/>
                    <a:pt x="525121" y="142966"/>
                  </a:cubicBezTo>
                  <a:lnTo>
                    <a:pt x="71483" y="142966"/>
                  </a:lnTo>
                  <a:cubicBezTo>
                    <a:pt x="52525" y="142966"/>
                    <a:pt x="34343" y="135435"/>
                    <a:pt x="20937" y="122029"/>
                  </a:cubicBezTo>
                  <a:cubicBezTo>
                    <a:pt x="7531" y="108623"/>
                    <a:pt x="0" y="90441"/>
                    <a:pt x="0" y="71483"/>
                  </a:cubicBezTo>
                  <a:lnTo>
                    <a:pt x="0" y="71483"/>
                  </a:lnTo>
                  <a:cubicBezTo>
                    <a:pt x="0" y="52525"/>
                    <a:pt x="7531" y="34343"/>
                    <a:pt x="20937" y="20937"/>
                  </a:cubicBezTo>
                  <a:cubicBezTo>
                    <a:pt x="34343" y="7531"/>
                    <a:pt x="52525" y="0"/>
                    <a:pt x="71483" y="0"/>
                  </a:cubicBezTo>
                  <a:close/>
                </a:path>
              </a:pathLst>
            </a:custGeom>
            <a:solidFill>
              <a:srgbClr val="A5D8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19"/>
            <p:cNvSpPr txBox="1"/>
            <p:nvPr/>
          </p:nvSpPr>
          <p:spPr>
            <a:xfrm>
              <a:off x="0" y="-57150"/>
              <a:ext cx="596604" cy="200116"/>
            </a:xfrm>
            <a:prstGeom prst="rect">
              <a:avLst/>
            </a:prstGeom>
            <a:noFill/>
            <a:ln>
              <a:noFill/>
            </a:ln>
          </p:spPr>
          <p:txBody>
            <a:bodyPr anchorCtr="0" anchor="ctr" bIns="50800" lIns="50800" spcFirstLastPara="1" rIns="50800" wrap="square" tIns="50800">
              <a:noAutofit/>
            </a:bodyPr>
            <a:lstStyle/>
            <a:p>
              <a:pPr indent="0" lvl="0" marL="0" marR="0" rtl="0" algn="ctr">
                <a:lnSpc>
                  <a:spcPct val="140000"/>
                </a:lnSpc>
                <a:spcBef>
                  <a:spcPts val="0"/>
                </a:spcBef>
                <a:spcAft>
                  <a:spcPts val="0"/>
                </a:spcAft>
                <a:buNone/>
              </a:pPr>
              <a:r>
                <a:rPr b="0" i="0" lang="en-US" sz="1800" u="none" cap="none" strike="noStrike">
                  <a:solidFill>
                    <a:srgbClr val="000000"/>
                  </a:solidFill>
                  <a:latin typeface="Poppins"/>
                  <a:ea typeface="Poppins"/>
                  <a:cs typeface="Poppins"/>
                  <a:sym typeface="Poppins"/>
                </a:rPr>
                <a:t>Stage</a:t>
              </a:r>
              <a:endParaRPr/>
            </a:p>
          </p:txBody>
        </p:sp>
      </p:grpSp>
      <p:sp>
        <p:nvSpPr>
          <p:cNvPr id="278" name="Google Shape;278;p19"/>
          <p:cNvSpPr txBox="1"/>
          <p:nvPr/>
        </p:nvSpPr>
        <p:spPr>
          <a:xfrm>
            <a:off x="1201251" y="1123950"/>
            <a:ext cx="6131701" cy="1122680"/>
          </a:xfrm>
          <a:prstGeom prst="rect">
            <a:avLst/>
          </a:prstGeom>
          <a:noFill/>
          <a:ln>
            <a:noFill/>
          </a:ln>
        </p:spPr>
        <p:txBody>
          <a:bodyPr anchorCtr="0" anchor="t" bIns="0" lIns="0" spcFirstLastPara="1" rIns="0" wrap="square" tIns="0">
            <a:spAutoFit/>
          </a:bodyPr>
          <a:lstStyle/>
          <a:p>
            <a:pPr indent="0" lvl="0" marL="0" marR="0" rtl="0" algn="l">
              <a:lnSpc>
                <a:spcPct val="107000"/>
              </a:lnSpc>
              <a:spcBef>
                <a:spcPts val="0"/>
              </a:spcBef>
              <a:spcAft>
                <a:spcPts val="0"/>
              </a:spcAft>
              <a:buNone/>
            </a:pPr>
            <a:r>
              <a:rPr b="1" i="0" lang="en-US" sz="8000" u="none" cap="none" strike="noStrike">
                <a:solidFill>
                  <a:srgbClr val="048581"/>
                </a:solidFill>
                <a:latin typeface="Antonio"/>
                <a:ea typeface="Antonio"/>
                <a:cs typeface="Antonio"/>
                <a:sym typeface="Antonio"/>
              </a:rPr>
              <a:t>JOURNEY MAP</a:t>
            </a:r>
            <a:endParaRPr/>
          </a:p>
        </p:txBody>
      </p:sp>
      <p:sp>
        <p:nvSpPr>
          <p:cNvPr id="279" name="Google Shape;279;p19"/>
          <p:cNvSpPr txBox="1"/>
          <p:nvPr/>
        </p:nvSpPr>
        <p:spPr>
          <a:xfrm>
            <a:off x="8236021" y="216456"/>
            <a:ext cx="1213247" cy="375285"/>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2100" u="none" cap="none" strike="noStrike">
                <a:solidFill>
                  <a:srgbClr val="048581"/>
                </a:solidFill>
                <a:latin typeface="Poppins"/>
                <a:ea typeface="Poppins"/>
                <a:cs typeface="Poppins"/>
                <a:sym typeface="Poppins"/>
              </a:rPr>
              <a:t>Scenario</a:t>
            </a:r>
            <a:endParaRPr/>
          </a:p>
        </p:txBody>
      </p:sp>
      <p:sp>
        <p:nvSpPr>
          <p:cNvPr id="280" name="Google Shape;280;p19"/>
          <p:cNvSpPr txBox="1"/>
          <p:nvPr/>
        </p:nvSpPr>
        <p:spPr>
          <a:xfrm>
            <a:off x="8257304" y="635857"/>
            <a:ext cx="7488520" cy="148971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2100" u="none" cap="none" strike="noStrike">
                <a:solidFill>
                  <a:srgbClr val="000000"/>
                </a:solidFill>
                <a:latin typeface="Poppins"/>
                <a:ea typeface="Poppins"/>
                <a:cs typeface="Poppins"/>
                <a:sym typeface="Poppins"/>
              </a:rPr>
              <a:t>Sarah, a 78-year-old retired teacher, struggles with remembering her daily medications due to memory loss. Her daughter, Emma, is unable to visit frequently but wants to ensure Sarah takes her medicine on time.</a:t>
            </a:r>
            <a:endParaRPr/>
          </a:p>
        </p:txBody>
      </p:sp>
      <p:grpSp>
        <p:nvGrpSpPr>
          <p:cNvPr id="281" name="Google Shape;281;p19"/>
          <p:cNvGrpSpPr/>
          <p:nvPr/>
        </p:nvGrpSpPr>
        <p:grpSpPr>
          <a:xfrm>
            <a:off x="1028700" y="3260953"/>
            <a:ext cx="2265229" cy="882172"/>
            <a:chOff x="0" y="-47625"/>
            <a:chExt cx="596604" cy="232341"/>
          </a:xfrm>
        </p:grpSpPr>
        <p:sp>
          <p:nvSpPr>
            <p:cNvPr id="282" name="Google Shape;282;p19"/>
            <p:cNvSpPr/>
            <p:nvPr/>
          </p:nvSpPr>
          <p:spPr>
            <a:xfrm>
              <a:off x="0" y="0"/>
              <a:ext cx="596604" cy="184716"/>
            </a:xfrm>
            <a:custGeom>
              <a:rect b="b" l="l" r="r" t="t"/>
              <a:pathLst>
                <a:path extrusionOk="0" h="184716" w="596604">
                  <a:moveTo>
                    <a:pt x="92358" y="0"/>
                  </a:moveTo>
                  <a:lnTo>
                    <a:pt x="504245" y="0"/>
                  </a:lnTo>
                  <a:cubicBezTo>
                    <a:pt x="528740" y="0"/>
                    <a:pt x="552232" y="9731"/>
                    <a:pt x="569552" y="27051"/>
                  </a:cubicBezTo>
                  <a:cubicBezTo>
                    <a:pt x="586873" y="44372"/>
                    <a:pt x="596604" y="67863"/>
                    <a:pt x="596604" y="92358"/>
                  </a:cubicBezTo>
                  <a:lnTo>
                    <a:pt x="596604" y="92358"/>
                  </a:lnTo>
                  <a:cubicBezTo>
                    <a:pt x="596604" y="143366"/>
                    <a:pt x="555253" y="184716"/>
                    <a:pt x="504245" y="184716"/>
                  </a:cubicBezTo>
                  <a:lnTo>
                    <a:pt x="92358" y="184716"/>
                  </a:lnTo>
                  <a:cubicBezTo>
                    <a:pt x="41350" y="184716"/>
                    <a:pt x="0" y="143366"/>
                    <a:pt x="0" y="92358"/>
                  </a:cubicBezTo>
                  <a:lnTo>
                    <a:pt x="0" y="92358"/>
                  </a:lnTo>
                  <a:cubicBezTo>
                    <a:pt x="0" y="41350"/>
                    <a:pt x="41350" y="0"/>
                    <a:pt x="92358" y="0"/>
                  </a:cubicBezTo>
                  <a:close/>
                </a:path>
              </a:pathLst>
            </a:custGeom>
            <a:solidFill>
              <a:srgbClr val="E3E8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19"/>
            <p:cNvSpPr txBox="1"/>
            <p:nvPr/>
          </p:nvSpPr>
          <p:spPr>
            <a:xfrm>
              <a:off x="0" y="-47625"/>
              <a:ext cx="596604" cy="232341"/>
            </a:xfrm>
            <a:prstGeom prst="rect">
              <a:avLst/>
            </a:prstGeom>
            <a:noFill/>
            <a:ln>
              <a:noFill/>
            </a:ln>
          </p:spPr>
          <p:txBody>
            <a:bodyPr anchorCtr="0" anchor="ctr" bIns="50800" lIns="50800" spcFirstLastPara="1" rIns="50800" wrap="square" tIns="50800">
              <a:noAutofit/>
            </a:bodyPr>
            <a:lstStyle/>
            <a:p>
              <a:pPr indent="0" lvl="0" marL="0" marR="0" rtl="0" algn="ctr">
                <a:lnSpc>
                  <a:spcPct val="140000"/>
                </a:lnSpc>
                <a:spcBef>
                  <a:spcPts val="0"/>
                </a:spcBef>
                <a:spcAft>
                  <a:spcPts val="0"/>
                </a:spcAft>
                <a:buNone/>
              </a:pPr>
              <a:r>
                <a:rPr b="0" i="0" lang="en-US" sz="1400" u="none" cap="none" strike="noStrike">
                  <a:solidFill>
                    <a:srgbClr val="000000"/>
                  </a:solidFill>
                  <a:latin typeface="Poppins"/>
                  <a:ea typeface="Poppins"/>
                  <a:cs typeface="Poppins"/>
                  <a:sym typeface="Poppins"/>
                </a:rPr>
                <a:t>Awareness</a:t>
              </a:r>
              <a:endParaRPr/>
            </a:p>
          </p:txBody>
        </p:sp>
      </p:grpSp>
      <p:grpSp>
        <p:nvGrpSpPr>
          <p:cNvPr id="284" name="Google Shape;284;p19"/>
          <p:cNvGrpSpPr/>
          <p:nvPr/>
        </p:nvGrpSpPr>
        <p:grpSpPr>
          <a:xfrm>
            <a:off x="3493264" y="2481941"/>
            <a:ext cx="4499268" cy="759815"/>
            <a:chOff x="0" y="-57150"/>
            <a:chExt cx="1184992" cy="200116"/>
          </a:xfrm>
        </p:grpSpPr>
        <p:sp>
          <p:nvSpPr>
            <p:cNvPr id="285" name="Google Shape;285;p19"/>
            <p:cNvSpPr/>
            <p:nvPr/>
          </p:nvSpPr>
          <p:spPr>
            <a:xfrm>
              <a:off x="0" y="0"/>
              <a:ext cx="1184992" cy="142966"/>
            </a:xfrm>
            <a:custGeom>
              <a:rect b="b" l="l" r="r" t="t"/>
              <a:pathLst>
                <a:path extrusionOk="0" h="142966" w="1184992">
                  <a:moveTo>
                    <a:pt x="71483" y="0"/>
                  </a:moveTo>
                  <a:lnTo>
                    <a:pt x="1113510" y="0"/>
                  </a:lnTo>
                  <a:cubicBezTo>
                    <a:pt x="1132468" y="0"/>
                    <a:pt x="1150650" y="7531"/>
                    <a:pt x="1164056" y="20937"/>
                  </a:cubicBezTo>
                  <a:cubicBezTo>
                    <a:pt x="1177461" y="34343"/>
                    <a:pt x="1184992" y="52525"/>
                    <a:pt x="1184992" y="71483"/>
                  </a:cubicBezTo>
                  <a:lnTo>
                    <a:pt x="1184992" y="71483"/>
                  </a:lnTo>
                  <a:cubicBezTo>
                    <a:pt x="1184992" y="110962"/>
                    <a:pt x="1152988" y="142966"/>
                    <a:pt x="1113510" y="142966"/>
                  </a:cubicBezTo>
                  <a:lnTo>
                    <a:pt x="71483" y="142966"/>
                  </a:lnTo>
                  <a:cubicBezTo>
                    <a:pt x="52525" y="142966"/>
                    <a:pt x="34343" y="135435"/>
                    <a:pt x="20937" y="122029"/>
                  </a:cubicBezTo>
                  <a:cubicBezTo>
                    <a:pt x="7531" y="108623"/>
                    <a:pt x="0" y="90441"/>
                    <a:pt x="0" y="71483"/>
                  </a:cubicBezTo>
                  <a:lnTo>
                    <a:pt x="0" y="71483"/>
                  </a:lnTo>
                  <a:cubicBezTo>
                    <a:pt x="0" y="52525"/>
                    <a:pt x="7531" y="34343"/>
                    <a:pt x="20937" y="20937"/>
                  </a:cubicBezTo>
                  <a:cubicBezTo>
                    <a:pt x="34343" y="7531"/>
                    <a:pt x="52525" y="0"/>
                    <a:pt x="71483" y="0"/>
                  </a:cubicBezTo>
                  <a:close/>
                </a:path>
              </a:pathLst>
            </a:custGeom>
            <a:solidFill>
              <a:srgbClr val="A5D8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19"/>
            <p:cNvSpPr txBox="1"/>
            <p:nvPr/>
          </p:nvSpPr>
          <p:spPr>
            <a:xfrm>
              <a:off x="0" y="-57150"/>
              <a:ext cx="1184992" cy="200116"/>
            </a:xfrm>
            <a:prstGeom prst="rect">
              <a:avLst/>
            </a:prstGeom>
            <a:noFill/>
            <a:ln>
              <a:noFill/>
            </a:ln>
          </p:spPr>
          <p:txBody>
            <a:bodyPr anchorCtr="0" anchor="ctr" bIns="50800" lIns="50800" spcFirstLastPara="1" rIns="50800" wrap="square" tIns="50800">
              <a:noAutofit/>
            </a:bodyPr>
            <a:lstStyle/>
            <a:p>
              <a:pPr indent="0" lvl="0" marL="0" marR="0" rtl="0" algn="ctr">
                <a:lnSpc>
                  <a:spcPct val="140000"/>
                </a:lnSpc>
                <a:spcBef>
                  <a:spcPts val="0"/>
                </a:spcBef>
                <a:spcAft>
                  <a:spcPts val="0"/>
                </a:spcAft>
                <a:buNone/>
              </a:pPr>
              <a:r>
                <a:rPr b="0" i="0" lang="en-US" sz="1800" u="none" cap="none" strike="noStrike">
                  <a:solidFill>
                    <a:srgbClr val="000000"/>
                  </a:solidFill>
                  <a:latin typeface="Poppins"/>
                  <a:ea typeface="Poppins"/>
                  <a:cs typeface="Poppins"/>
                  <a:sym typeface="Poppins"/>
                </a:rPr>
                <a:t>Action</a:t>
              </a:r>
              <a:endParaRPr/>
            </a:p>
          </p:txBody>
        </p:sp>
      </p:grpSp>
      <p:grpSp>
        <p:nvGrpSpPr>
          <p:cNvPr id="287" name="Google Shape;287;p19"/>
          <p:cNvGrpSpPr/>
          <p:nvPr/>
        </p:nvGrpSpPr>
        <p:grpSpPr>
          <a:xfrm>
            <a:off x="3493593" y="3340215"/>
            <a:ext cx="4552571" cy="881640"/>
            <a:chOff x="-14031" y="-26749"/>
            <a:chExt cx="1199023" cy="232200"/>
          </a:xfrm>
        </p:grpSpPr>
        <p:sp>
          <p:nvSpPr>
            <p:cNvPr id="288" name="Google Shape;288;p19"/>
            <p:cNvSpPr/>
            <p:nvPr/>
          </p:nvSpPr>
          <p:spPr>
            <a:xfrm>
              <a:off x="0" y="0"/>
              <a:ext cx="1184992" cy="184716"/>
            </a:xfrm>
            <a:custGeom>
              <a:rect b="b" l="l" r="r" t="t"/>
              <a:pathLst>
                <a:path extrusionOk="0" h="184716" w="1184992">
                  <a:moveTo>
                    <a:pt x="87756" y="0"/>
                  </a:moveTo>
                  <a:lnTo>
                    <a:pt x="1097237" y="0"/>
                  </a:lnTo>
                  <a:cubicBezTo>
                    <a:pt x="1120511" y="0"/>
                    <a:pt x="1142832" y="9246"/>
                    <a:pt x="1159289" y="25703"/>
                  </a:cubicBezTo>
                  <a:cubicBezTo>
                    <a:pt x="1175747" y="42161"/>
                    <a:pt x="1184992" y="64482"/>
                    <a:pt x="1184992" y="87756"/>
                  </a:cubicBezTo>
                  <a:lnTo>
                    <a:pt x="1184992" y="96960"/>
                  </a:lnTo>
                  <a:cubicBezTo>
                    <a:pt x="1184992" y="145427"/>
                    <a:pt x="1145703" y="184716"/>
                    <a:pt x="1097237" y="184716"/>
                  </a:cubicBezTo>
                  <a:lnTo>
                    <a:pt x="87756" y="184716"/>
                  </a:lnTo>
                  <a:cubicBezTo>
                    <a:pt x="39290" y="184716"/>
                    <a:pt x="0" y="145427"/>
                    <a:pt x="0" y="96960"/>
                  </a:cubicBezTo>
                  <a:lnTo>
                    <a:pt x="0" y="87756"/>
                  </a:lnTo>
                  <a:cubicBezTo>
                    <a:pt x="0" y="39290"/>
                    <a:pt x="39290" y="0"/>
                    <a:pt x="87756" y="0"/>
                  </a:cubicBezTo>
                  <a:close/>
                </a:path>
              </a:pathLst>
            </a:custGeom>
            <a:solidFill>
              <a:srgbClr val="E3E8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19"/>
            <p:cNvSpPr txBox="1"/>
            <p:nvPr/>
          </p:nvSpPr>
          <p:spPr>
            <a:xfrm>
              <a:off x="-14031" y="-26749"/>
              <a:ext cx="1185000" cy="232200"/>
            </a:xfrm>
            <a:prstGeom prst="rect">
              <a:avLst/>
            </a:prstGeom>
            <a:noFill/>
            <a:ln>
              <a:noFill/>
            </a:ln>
          </p:spPr>
          <p:txBody>
            <a:bodyPr anchorCtr="0" anchor="ctr" bIns="50800" lIns="50800" spcFirstLastPara="1" rIns="50800" wrap="square" tIns="50800">
              <a:noAutofit/>
            </a:bodyPr>
            <a:lstStyle/>
            <a:p>
              <a:pPr indent="0" lvl="0" marL="0" marR="0" rtl="0" algn="ctr">
                <a:lnSpc>
                  <a:spcPct val="140000"/>
                </a:lnSpc>
                <a:spcBef>
                  <a:spcPts val="0"/>
                </a:spcBef>
                <a:spcAft>
                  <a:spcPts val="0"/>
                </a:spcAft>
                <a:buNone/>
              </a:pPr>
              <a:r>
                <a:rPr b="0" i="0" lang="en-US" sz="1400" u="none" cap="none" strike="noStrike">
                  <a:solidFill>
                    <a:srgbClr val="000000"/>
                  </a:solidFill>
                  <a:latin typeface="Poppins"/>
                  <a:ea typeface="Poppins"/>
                  <a:cs typeface="Poppins"/>
                  <a:sym typeface="Poppins"/>
                </a:rPr>
                <a:t>Recognise difficulty in managing medications and frequently forgets to take medicine</a:t>
              </a:r>
              <a:endParaRPr/>
            </a:p>
          </p:txBody>
        </p:sp>
      </p:grpSp>
      <p:grpSp>
        <p:nvGrpSpPr>
          <p:cNvPr id="290" name="Google Shape;290;p19"/>
          <p:cNvGrpSpPr/>
          <p:nvPr/>
        </p:nvGrpSpPr>
        <p:grpSpPr>
          <a:xfrm>
            <a:off x="1028700" y="4162323"/>
            <a:ext cx="2265229" cy="882172"/>
            <a:chOff x="0" y="-47625"/>
            <a:chExt cx="596604" cy="232341"/>
          </a:xfrm>
        </p:grpSpPr>
        <p:sp>
          <p:nvSpPr>
            <p:cNvPr id="291" name="Google Shape;291;p19"/>
            <p:cNvSpPr/>
            <p:nvPr/>
          </p:nvSpPr>
          <p:spPr>
            <a:xfrm>
              <a:off x="0" y="0"/>
              <a:ext cx="596604" cy="184716"/>
            </a:xfrm>
            <a:custGeom>
              <a:rect b="b" l="l" r="r" t="t"/>
              <a:pathLst>
                <a:path extrusionOk="0" h="184716" w="596604">
                  <a:moveTo>
                    <a:pt x="92358" y="0"/>
                  </a:moveTo>
                  <a:lnTo>
                    <a:pt x="504245" y="0"/>
                  </a:lnTo>
                  <a:cubicBezTo>
                    <a:pt x="528740" y="0"/>
                    <a:pt x="552232" y="9731"/>
                    <a:pt x="569552" y="27051"/>
                  </a:cubicBezTo>
                  <a:cubicBezTo>
                    <a:pt x="586873" y="44372"/>
                    <a:pt x="596604" y="67863"/>
                    <a:pt x="596604" y="92358"/>
                  </a:cubicBezTo>
                  <a:lnTo>
                    <a:pt x="596604" y="92358"/>
                  </a:lnTo>
                  <a:cubicBezTo>
                    <a:pt x="596604" y="143366"/>
                    <a:pt x="555253" y="184716"/>
                    <a:pt x="504245" y="184716"/>
                  </a:cubicBezTo>
                  <a:lnTo>
                    <a:pt x="92358" y="184716"/>
                  </a:lnTo>
                  <a:cubicBezTo>
                    <a:pt x="41350" y="184716"/>
                    <a:pt x="0" y="143366"/>
                    <a:pt x="0" y="92358"/>
                  </a:cubicBezTo>
                  <a:lnTo>
                    <a:pt x="0" y="92358"/>
                  </a:lnTo>
                  <a:cubicBezTo>
                    <a:pt x="0" y="41350"/>
                    <a:pt x="41350" y="0"/>
                    <a:pt x="92358" y="0"/>
                  </a:cubicBezTo>
                  <a:close/>
                </a:path>
              </a:pathLst>
            </a:custGeom>
            <a:solidFill>
              <a:srgbClr val="E3E8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19"/>
            <p:cNvSpPr txBox="1"/>
            <p:nvPr/>
          </p:nvSpPr>
          <p:spPr>
            <a:xfrm>
              <a:off x="0" y="-47625"/>
              <a:ext cx="596604" cy="232341"/>
            </a:xfrm>
            <a:prstGeom prst="rect">
              <a:avLst/>
            </a:prstGeom>
            <a:noFill/>
            <a:ln>
              <a:noFill/>
            </a:ln>
          </p:spPr>
          <p:txBody>
            <a:bodyPr anchorCtr="0" anchor="ctr" bIns="50800" lIns="50800" spcFirstLastPara="1" rIns="50800" wrap="square" tIns="50800">
              <a:noAutofit/>
            </a:bodyPr>
            <a:lstStyle/>
            <a:p>
              <a:pPr indent="0" lvl="0" marL="0" marR="0" rtl="0" algn="ctr">
                <a:lnSpc>
                  <a:spcPct val="140000"/>
                </a:lnSpc>
                <a:spcBef>
                  <a:spcPts val="0"/>
                </a:spcBef>
                <a:spcAft>
                  <a:spcPts val="0"/>
                </a:spcAft>
                <a:buNone/>
              </a:pPr>
              <a:r>
                <a:rPr b="0" i="0" lang="en-US" sz="1400" u="none" cap="none" strike="noStrike">
                  <a:solidFill>
                    <a:srgbClr val="000000"/>
                  </a:solidFill>
                  <a:latin typeface="Poppins"/>
                  <a:ea typeface="Poppins"/>
                  <a:cs typeface="Poppins"/>
                  <a:sym typeface="Poppins"/>
                </a:rPr>
                <a:t>Onboarding</a:t>
              </a:r>
              <a:endParaRPr/>
            </a:p>
          </p:txBody>
        </p:sp>
      </p:grpSp>
      <p:grpSp>
        <p:nvGrpSpPr>
          <p:cNvPr id="293" name="Google Shape;293;p19"/>
          <p:cNvGrpSpPr/>
          <p:nvPr/>
        </p:nvGrpSpPr>
        <p:grpSpPr>
          <a:xfrm>
            <a:off x="1028700" y="5063693"/>
            <a:ext cx="2265229" cy="882172"/>
            <a:chOff x="0" y="-47625"/>
            <a:chExt cx="596604" cy="232341"/>
          </a:xfrm>
        </p:grpSpPr>
        <p:sp>
          <p:nvSpPr>
            <p:cNvPr id="294" name="Google Shape;294;p19"/>
            <p:cNvSpPr/>
            <p:nvPr/>
          </p:nvSpPr>
          <p:spPr>
            <a:xfrm>
              <a:off x="0" y="0"/>
              <a:ext cx="596604" cy="184716"/>
            </a:xfrm>
            <a:custGeom>
              <a:rect b="b" l="l" r="r" t="t"/>
              <a:pathLst>
                <a:path extrusionOk="0" h="184716" w="596604">
                  <a:moveTo>
                    <a:pt x="92358" y="0"/>
                  </a:moveTo>
                  <a:lnTo>
                    <a:pt x="504245" y="0"/>
                  </a:lnTo>
                  <a:cubicBezTo>
                    <a:pt x="528740" y="0"/>
                    <a:pt x="552232" y="9731"/>
                    <a:pt x="569552" y="27051"/>
                  </a:cubicBezTo>
                  <a:cubicBezTo>
                    <a:pt x="586873" y="44372"/>
                    <a:pt x="596604" y="67863"/>
                    <a:pt x="596604" y="92358"/>
                  </a:cubicBezTo>
                  <a:lnTo>
                    <a:pt x="596604" y="92358"/>
                  </a:lnTo>
                  <a:cubicBezTo>
                    <a:pt x="596604" y="143366"/>
                    <a:pt x="555253" y="184716"/>
                    <a:pt x="504245" y="184716"/>
                  </a:cubicBezTo>
                  <a:lnTo>
                    <a:pt x="92358" y="184716"/>
                  </a:lnTo>
                  <a:cubicBezTo>
                    <a:pt x="41350" y="184716"/>
                    <a:pt x="0" y="143366"/>
                    <a:pt x="0" y="92358"/>
                  </a:cubicBezTo>
                  <a:lnTo>
                    <a:pt x="0" y="92358"/>
                  </a:lnTo>
                  <a:cubicBezTo>
                    <a:pt x="0" y="41350"/>
                    <a:pt x="41350" y="0"/>
                    <a:pt x="92358" y="0"/>
                  </a:cubicBezTo>
                  <a:close/>
                </a:path>
              </a:pathLst>
            </a:custGeom>
            <a:solidFill>
              <a:srgbClr val="E3E8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19"/>
            <p:cNvSpPr txBox="1"/>
            <p:nvPr/>
          </p:nvSpPr>
          <p:spPr>
            <a:xfrm>
              <a:off x="0" y="-47625"/>
              <a:ext cx="596604" cy="232341"/>
            </a:xfrm>
            <a:prstGeom prst="rect">
              <a:avLst/>
            </a:prstGeom>
            <a:noFill/>
            <a:ln>
              <a:noFill/>
            </a:ln>
          </p:spPr>
          <p:txBody>
            <a:bodyPr anchorCtr="0" anchor="ctr" bIns="50800" lIns="50800" spcFirstLastPara="1" rIns="50800" wrap="square" tIns="50800">
              <a:noAutofit/>
            </a:bodyPr>
            <a:lstStyle/>
            <a:p>
              <a:pPr indent="0" lvl="0" marL="0" marR="0" rtl="0" algn="ctr">
                <a:lnSpc>
                  <a:spcPct val="140000"/>
                </a:lnSpc>
                <a:spcBef>
                  <a:spcPts val="0"/>
                </a:spcBef>
                <a:spcAft>
                  <a:spcPts val="0"/>
                </a:spcAft>
                <a:buNone/>
              </a:pPr>
              <a:r>
                <a:rPr b="0" i="0" lang="en-US" sz="1400" u="none" cap="none" strike="noStrike">
                  <a:solidFill>
                    <a:srgbClr val="000000"/>
                  </a:solidFill>
                  <a:latin typeface="Poppins"/>
                  <a:ea typeface="Poppins"/>
                  <a:cs typeface="Poppins"/>
                  <a:sym typeface="Poppins"/>
                </a:rPr>
                <a:t>Daily Use</a:t>
              </a:r>
              <a:endParaRPr/>
            </a:p>
          </p:txBody>
        </p:sp>
      </p:grpSp>
      <p:grpSp>
        <p:nvGrpSpPr>
          <p:cNvPr id="296" name="Google Shape;296;p19"/>
          <p:cNvGrpSpPr/>
          <p:nvPr/>
        </p:nvGrpSpPr>
        <p:grpSpPr>
          <a:xfrm>
            <a:off x="1028700" y="5965063"/>
            <a:ext cx="2265229" cy="882172"/>
            <a:chOff x="0" y="-47625"/>
            <a:chExt cx="596604" cy="232341"/>
          </a:xfrm>
        </p:grpSpPr>
        <p:sp>
          <p:nvSpPr>
            <p:cNvPr id="297" name="Google Shape;297;p19"/>
            <p:cNvSpPr/>
            <p:nvPr/>
          </p:nvSpPr>
          <p:spPr>
            <a:xfrm>
              <a:off x="0" y="0"/>
              <a:ext cx="596604" cy="184716"/>
            </a:xfrm>
            <a:custGeom>
              <a:rect b="b" l="l" r="r" t="t"/>
              <a:pathLst>
                <a:path extrusionOk="0" h="184716" w="596604">
                  <a:moveTo>
                    <a:pt x="92358" y="0"/>
                  </a:moveTo>
                  <a:lnTo>
                    <a:pt x="504245" y="0"/>
                  </a:lnTo>
                  <a:cubicBezTo>
                    <a:pt x="528740" y="0"/>
                    <a:pt x="552232" y="9731"/>
                    <a:pt x="569552" y="27051"/>
                  </a:cubicBezTo>
                  <a:cubicBezTo>
                    <a:pt x="586873" y="44372"/>
                    <a:pt x="596604" y="67863"/>
                    <a:pt x="596604" y="92358"/>
                  </a:cubicBezTo>
                  <a:lnTo>
                    <a:pt x="596604" y="92358"/>
                  </a:lnTo>
                  <a:cubicBezTo>
                    <a:pt x="596604" y="143366"/>
                    <a:pt x="555253" y="184716"/>
                    <a:pt x="504245" y="184716"/>
                  </a:cubicBezTo>
                  <a:lnTo>
                    <a:pt x="92358" y="184716"/>
                  </a:lnTo>
                  <a:cubicBezTo>
                    <a:pt x="41350" y="184716"/>
                    <a:pt x="0" y="143366"/>
                    <a:pt x="0" y="92358"/>
                  </a:cubicBezTo>
                  <a:lnTo>
                    <a:pt x="0" y="92358"/>
                  </a:lnTo>
                  <a:cubicBezTo>
                    <a:pt x="0" y="41350"/>
                    <a:pt x="41350" y="0"/>
                    <a:pt x="92358" y="0"/>
                  </a:cubicBezTo>
                  <a:close/>
                </a:path>
              </a:pathLst>
            </a:custGeom>
            <a:solidFill>
              <a:srgbClr val="E3E8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19"/>
            <p:cNvSpPr txBox="1"/>
            <p:nvPr/>
          </p:nvSpPr>
          <p:spPr>
            <a:xfrm>
              <a:off x="0" y="-47625"/>
              <a:ext cx="596604" cy="232341"/>
            </a:xfrm>
            <a:prstGeom prst="rect">
              <a:avLst/>
            </a:prstGeom>
            <a:noFill/>
            <a:ln>
              <a:noFill/>
            </a:ln>
          </p:spPr>
          <p:txBody>
            <a:bodyPr anchorCtr="0" anchor="ctr" bIns="50800" lIns="50800" spcFirstLastPara="1" rIns="50800" wrap="square" tIns="50800">
              <a:noAutofit/>
            </a:bodyPr>
            <a:lstStyle/>
            <a:p>
              <a:pPr indent="0" lvl="0" marL="0" marR="0" rtl="0" algn="ctr">
                <a:lnSpc>
                  <a:spcPct val="140000"/>
                </a:lnSpc>
                <a:spcBef>
                  <a:spcPts val="0"/>
                </a:spcBef>
                <a:spcAft>
                  <a:spcPts val="0"/>
                </a:spcAft>
                <a:buNone/>
              </a:pPr>
              <a:r>
                <a:rPr b="0" i="0" lang="en-US" sz="1400" u="none" cap="none" strike="noStrike">
                  <a:solidFill>
                    <a:srgbClr val="000000"/>
                  </a:solidFill>
                  <a:latin typeface="Poppins"/>
                  <a:ea typeface="Poppins"/>
                  <a:cs typeface="Poppins"/>
                  <a:sym typeface="Poppins"/>
                </a:rPr>
                <a:t>Medication Alert</a:t>
              </a:r>
              <a:endParaRPr/>
            </a:p>
          </p:txBody>
        </p:sp>
      </p:grpSp>
      <p:grpSp>
        <p:nvGrpSpPr>
          <p:cNvPr id="299" name="Google Shape;299;p19"/>
          <p:cNvGrpSpPr/>
          <p:nvPr/>
        </p:nvGrpSpPr>
        <p:grpSpPr>
          <a:xfrm>
            <a:off x="1028700" y="6866433"/>
            <a:ext cx="2265229" cy="882172"/>
            <a:chOff x="0" y="-47625"/>
            <a:chExt cx="596604" cy="232341"/>
          </a:xfrm>
        </p:grpSpPr>
        <p:sp>
          <p:nvSpPr>
            <p:cNvPr id="300" name="Google Shape;300;p19"/>
            <p:cNvSpPr/>
            <p:nvPr/>
          </p:nvSpPr>
          <p:spPr>
            <a:xfrm>
              <a:off x="0" y="0"/>
              <a:ext cx="596604" cy="184716"/>
            </a:xfrm>
            <a:custGeom>
              <a:rect b="b" l="l" r="r" t="t"/>
              <a:pathLst>
                <a:path extrusionOk="0" h="184716" w="596604">
                  <a:moveTo>
                    <a:pt x="92358" y="0"/>
                  </a:moveTo>
                  <a:lnTo>
                    <a:pt x="504245" y="0"/>
                  </a:lnTo>
                  <a:cubicBezTo>
                    <a:pt x="528740" y="0"/>
                    <a:pt x="552232" y="9731"/>
                    <a:pt x="569552" y="27051"/>
                  </a:cubicBezTo>
                  <a:cubicBezTo>
                    <a:pt x="586873" y="44372"/>
                    <a:pt x="596604" y="67863"/>
                    <a:pt x="596604" y="92358"/>
                  </a:cubicBezTo>
                  <a:lnTo>
                    <a:pt x="596604" y="92358"/>
                  </a:lnTo>
                  <a:cubicBezTo>
                    <a:pt x="596604" y="143366"/>
                    <a:pt x="555253" y="184716"/>
                    <a:pt x="504245" y="184716"/>
                  </a:cubicBezTo>
                  <a:lnTo>
                    <a:pt x="92358" y="184716"/>
                  </a:lnTo>
                  <a:cubicBezTo>
                    <a:pt x="41350" y="184716"/>
                    <a:pt x="0" y="143366"/>
                    <a:pt x="0" y="92358"/>
                  </a:cubicBezTo>
                  <a:lnTo>
                    <a:pt x="0" y="92358"/>
                  </a:lnTo>
                  <a:cubicBezTo>
                    <a:pt x="0" y="41350"/>
                    <a:pt x="41350" y="0"/>
                    <a:pt x="92358" y="0"/>
                  </a:cubicBezTo>
                  <a:close/>
                </a:path>
              </a:pathLst>
            </a:custGeom>
            <a:solidFill>
              <a:srgbClr val="E3E8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19"/>
            <p:cNvSpPr txBox="1"/>
            <p:nvPr/>
          </p:nvSpPr>
          <p:spPr>
            <a:xfrm>
              <a:off x="0" y="-47625"/>
              <a:ext cx="596604" cy="232341"/>
            </a:xfrm>
            <a:prstGeom prst="rect">
              <a:avLst/>
            </a:prstGeom>
            <a:noFill/>
            <a:ln>
              <a:noFill/>
            </a:ln>
          </p:spPr>
          <p:txBody>
            <a:bodyPr anchorCtr="0" anchor="ctr" bIns="50800" lIns="50800" spcFirstLastPara="1" rIns="50800" wrap="square" tIns="50800">
              <a:noAutofit/>
            </a:bodyPr>
            <a:lstStyle/>
            <a:p>
              <a:pPr indent="0" lvl="0" marL="0" marR="0" rtl="0" algn="ctr">
                <a:lnSpc>
                  <a:spcPct val="140000"/>
                </a:lnSpc>
                <a:spcBef>
                  <a:spcPts val="0"/>
                </a:spcBef>
                <a:spcAft>
                  <a:spcPts val="0"/>
                </a:spcAft>
                <a:buNone/>
              </a:pPr>
              <a:r>
                <a:rPr b="0" i="0" lang="en-US" sz="1400" u="none" cap="none" strike="noStrike">
                  <a:solidFill>
                    <a:srgbClr val="000000"/>
                  </a:solidFill>
                  <a:latin typeface="Poppins"/>
                  <a:ea typeface="Poppins"/>
                  <a:cs typeface="Poppins"/>
                  <a:sym typeface="Poppins"/>
                </a:rPr>
                <a:t>Caregiver Support</a:t>
              </a:r>
              <a:endParaRPr/>
            </a:p>
          </p:txBody>
        </p:sp>
      </p:grpSp>
      <p:grpSp>
        <p:nvGrpSpPr>
          <p:cNvPr id="302" name="Google Shape;302;p19"/>
          <p:cNvGrpSpPr/>
          <p:nvPr/>
        </p:nvGrpSpPr>
        <p:grpSpPr>
          <a:xfrm>
            <a:off x="1028700" y="7767802"/>
            <a:ext cx="2265229" cy="882172"/>
            <a:chOff x="0" y="-47625"/>
            <a:chExt cx="596604" cy="232341"/>
          </a:xfrm>
        </p:grpSpPr>
        <p:sp>
          <p:nvSpPr>
            <p:cNvPr id="303" name="Google Shape;303;p19"/>
            <p:cNvSpPr/>
            <p:nvPr/>
          </p:nvSpPr>
          <p:spPr>
            <a:xfrm>
              <a:off x="0" y="0"/>
              <a:ext cx="596604" cy="184716"/>
            </a:xfrm>
            <a:custGeom>
              <a:rect b="b" l="l" r="r" t="t"/>
              <a:pathLst>
                <a:path extrusionOk="0" h="184716" w="596604">
                  <a:moveTo>
                    <a:pt x="92358" y="0"/>
                  </a:moveTo>
                  <a:lnTo>
                    <a:pt x="504245" y="0"/>
                  </a:lnTo>
                  <a:cubicBezTo>
                    <a:pt x="528740" y="0"/>
                    <a:pt x="552232" y="9731"/>
                    <a:pt x="569552" y="27051"/>
                  </a:cubicBezTo>
                  <a:cubicBezTo>
                    <a:pt x="586873" y="44372"/>
                    <a:pt x="596604" y="67863"/>
                    <a:pt x="596604" y="92358"/>
                  </a:cubicBezTo>
                  <a:lnTo>
                    <a:pt x="596604" y="92358"/>
                  </a:lnTo>
                  <a:cubicBezTo>
                    <a:pt x="596604" y="143366"/>
                    <a:pt x="555253" y="184716"/>
                    <a:pt x="504245" y="184716"/>
                  </a:cubicBezTo>
                  <a:lnTo>
                    <a:pt x="92358" y="184716"/>
                  </a:lnTo>
                  <a:cubicBezTo>
                    <a:pt x="41350" y="184716"/>
                    <a:pt x="0" y="143366"/>
                    <a:pt x="0" y="92358"/>
                  </a:cubicBezTo>
                  <a:lnTo>
                    <a:pt x="0" y="92358"/>
                  </a:lnTo>
                  <a:cubicBezTo>
                    <a:pt x="0" y="41350"/>
                    <a:pt x="41350" y="0"/>
                    <a:pt x="92358" y="0"/>
                  </a:cubicBezTo>
                  <a:close/>
                </a:path>
              </a:pathLst>
            </a:custGeom>
            <a:solidFill>
              <a:srgbClr val="E3E8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19"/>
            <p:cNvSpPr txBox="1"/>
            <p:nvPr/>
          </p:nvSpPr>
          <p:spPr>
            <a:xfrm>
              <a:off x="0" y="-47625"/>
              <a:ext cx="596604" cy="232341"/>
            </a:xfrm>
            <a:prstGeom prst="rect">
              <a:avLst/>
            </a:prstGeom>
            <a:noFill/>
            <a:ln>
              <a:noFill/>
            </a:ln>
          </p:spPr>
          <p:txBody>
            <a:bodyPr anchorCtr="0" anchor="ctr" bIns="50800" lIns="50800" spcFirstLastPara="1" rIns="50800" wrap="square" tIns="50800">
              <a:noAutofit/>
            </a:bodyPr>
            <a:lstStyle/>
            <a:p>
              <a:pPr indent="0" lvl="0" marL="0" marR="0" rtl="0" algn="ctr">
                <a:lnSpc>
                  <a:spcPct val="140000"/>
                </a:lnSpc>
                <a:spcBef>
                  <a:spcPts val="0"/>
                </a:spcBef>
                <a:spcAft>
                  <a:spcPts val="0"/>
                </a:spcAft>
                <a:buNone/>
              </a:pPr>
              <a:r>
                <a:rPr b="0" i="0" lang="en-US" sz="1400" u="none" cap="none" strike="noStrike">
                  <a:solidFill>
                    <a:srgbClr val="000000"/>
                  </a:solidFill>
                  <a:latin typeface="Poppins"/>
                  <a:ea typeface="Poppins"/>
                  <a:cs typeface="Poppins"/>
                  <a:sym typeface="Poppins"/>
                </a:rPr>
                <a:t>Refill &amp; Consultation</a:t>
              </a:r>
              <a:endParaRPr/>
            </a:p>
          </p:txBody>
        </p:sp>
      </p:grpSp>
      <p:grpSp>
        <p:nvGrpSpPr>
          <p:cNvPr id="305" name="Google Shape;305;p19"/>
          <p:cNvGrpSpPr/>
          <p:nvPr/>
        </p:nvGrpSpPr>
        <p:grpSpPr>
          <a:xfrm>
            <a:off x="3520356" y="4241848"/>
            <a:ext cx="4472176" cy="881636"/>
            <a:chOff x="-6983" y="-26680"/>
            <a:chExt cx="1177858" cy="232200"/>
          </a:xfrm>
        </p:grpSpPr>
        <p:sp>
          <p:nvSpPr>
            <p:cNvPr id="306" name="Google Shape;306;p19"/>
            <p:cNvSpPr/>
            <p:nvPr/>
          </p:nvSpPr>
          <p:spPr>
            <a:xfrm>
              <a:off x="0" y="0"/>
              <a:ext cx="1170875" cy="184716"/>
            </a:xfrm>
            <a:custGeom>
              <a:rect b="b" l="l" r="r" t="t"/>
              <a:pathLst>
                <a:path extrusionOk="0" h="184716" w="1170875">
                  <a:moveTo>
                    <a:pt x="88814" y="0"/>
                  </a:moveTo>
                  <a:lnTo>
                    <a:pt x="1082060" y="0"/>
                  </a:lnTo>
                  <a:cubicBezTo>
                    <a:pt x="1105615" y="0"/>
                    <a:pt x="1128206" y="9357"/>
                    <a:pt x="1144862" y="26013"/>
                  </a:cubicBezTo>
                  <a:cubicBezTo>
                    <a:pt x="1161517" y="42669"/>
                    <a:pt x="1170875" y="65259"/>
                    <a:pt x="1170875" y="88814"/>
                  </a:cubicBezTo>
                  <a:lnTo>
                    <a:pt x="1170875" y="95902"/>
                  </a:lnTo>
                  <a:cubicBezTo>
                    <a:pt x="1170875" y="144953"/>
                    <a:pt x="1131111" y="184716"/>
                    <a:pt x="1082060" y="184716"/>
                  </a:cubicBezTo>
                  <a:lnTo>
                    <a:pt x="88814" y="184716"/>
                  </a:lnTo>
                  <a:cubicBezTo>
                    <a:pt x="39763" y="184716"/>
                    <a:pt x="0" y="144953"/>
                    <a:pt x="0" y="95902"/>
                  </a:cubicBezTo>
                  <a:lnTo>
                    <a:pt x="0" y="88814"/>
                  </a:lnTo>
                  <a:cubicBezTo>
                    <a:pt x="0" y="39763"/>
                    <a:pt x="39763" y="0"/>
                    <a:pt x="88814" y="0"/>
                  </a:cubicBezTo>
                  <a:close/>
                </a:path>
              </a:pathLst>
            </a:custGeom>
            <a:solidFill>
              <a:srgbClr val="E3E8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19"/>
            <p:cNvSpPr txBox="1"/>
            <p:nvPr/>
          </p:nvSpPr>
          <p:spPr>
            <a:xfrm>
              <a:off x="-6983" y="-26680"/>
              <a:ext cx="1170900" cy="232200"/>
            </a:xfrm>
            <a:prstGeom prst="rect">
              <a:avLst/>
            </a:prstGeom>
            <a:noFill/>
            <a:ln>
              <a:noFill/>
            </a:ln>
          </p:spPr>
          <p:txBody>
            <a:bodyPr anchorCtr="0" anchor="ctr" bIns="50800" lIns="50800" spcFirstLastPara="1" rIns="50800" wrap="square" tIns="50800">
              <a:noAutofit/>
            </a:bodyPr>
            <a:lstStyle/>
            <a:p>
              <a:pPr indent="0" lvl="0" marL="0" marR="0" rtl="0" algn="ctr">
                <a:lnSpc>
                  <a:spcPct val="140000"/>
                </a:lnSpc>
                <a:spcBef>
                  <a:spcPts val="0"/>
                </a:spcBef>
                <a:spcAft>
                  <a:spcPts val="0"/>
                </a:spcAft>
                <a:buNone/>
              </a:pPr>
              <a:r>
                <a:rPr b="0" i="0" lang="en-US" sz="1400" u="none" cap="none" strike="noStrike">
                  <a:solidFill>
                    <a:srgbClr val="000000"/>
                  </a:solidFill>
                  <a:latin typeface="Poppins"/>
                  <a:ea typeface="Poppins"/>
                  <a:cs typeface="Poppins"/>
                  <a:sym typeface="Poppins"/>
                </a:rPr>
                <a:t>Downloads CareSync, enters personal details and medications</a:t>
              </a:r>
              <a:endParaRPr/>
            </a:p>
          </p:txBody>
        </p:sp>
      </p:grpSp>
      <p:grpSp>
        <p:nvGrpSpPr>
          <p:cNvPr id="308" name="Google Shape;308;p19"/>
          <p:cNvGrpSpPr/>
          <p:nvPr/>
        </p:nvGrpSpPr>
        <p:grpSpPr>
          <a:xfrm>
            <a:off x="3525968" y="5139243"/>
            <a:ext cx="4520168" cy="881636"/>
            <a:chOff x="-5504" y="-27727"/>
            <a:chExt cx="1190496" cy="232200"/>
          </a:xfrm>
        </p:grpSpPr>
        <p:sp>
          <p:nvSpPr>
            <p:cNvPr id="309" name="Google Shape;309;p19"/>
            <p:cNvSpPr/>
            <p:nvPr/>
          </p:nvSpPr>
          <p:spPr>
            <a:xfrm>
              <a:off x="0" y="0"/>
              <a:ext cx="1184992" cy="184716"/>
            </a:xfrm>
            <a:custGeom>
              <a:rect b="b" l="l" r="r" t="t"/>
              <a:pathLst>
                <a:path extrusionOk="0" h="184716" w="1184992">
                  <a:moveTo>
                    <a:pt x="87756" y="0"/>
                  </a:moveTo>
                  <a:lnTo>
                    <a:pt x="1097237" y="0"/>
                  </a:lnTo>
                  <a:cubicBezTo>
                    <a:pt x="1120511" y="0"/>
                    <a:pt x="1142832" y="9246"/>
                    <a:pt x="1159289" y="25703"/>
                  </a:cubicBezTo>
                  <a:cubicBezTo>
                    <a:pt x="1175747" y="42161"/>
                    <a:pt x="1184992" y="64482"/>
                    <a:pt x="1184992" y="87756"/>
                  </a:cubicBezTo>
                  <a:lnTo>
                    <a:pt x="1184992" y="96960"/>
                  </a:lnTo>
                  <a:cubicBezTo>
                    <a:pt x="1184992" y="145427"/>
                    <a:pt x="1145703" y="184716"/>
                    <a:pt x="1097237" y="184716"/>
                  </a:cubicBezTo>
                  <a:lnTo>
                    <a:pt x="87756" y="184716"/>
                  </a:lnTo>
                  <a:cubicBezTo>
                    <a:pt x="39290" y="184716"/>
                    <a:pt x="0" y="145427"/>
                    <a:pt x="0" y="96960"/>
                  </a:cubicBezTo>
                  <a:lnTo>
                    <a:pt x="0" y="87756"/>
                  </a:lnTo>
                  <a:cubicBezTo>
                    <a:pt x="0" y="39290"/>
                    <a:pt x="39290" y="0"/>
                    <a:pt x="87756" y="0"/>
                  </a:cubicBezTo>
                  <a:close/>
                </a:path>
              </a:pathLst>
            </a:custGeom>
            <a:solidFill>
              <a:srgbClr val="E3E8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19"/>
            <p:cNvSpPr txBox="1"/>
            <p:nvPr/>
          </p:nvSpPr>
          <p:spPr>
            <a:xfrm>
              <a:off x="-5504" y="-27727"/>
              <a:ext cx="1185000" cy="232200"/>
            </a:xfrm>
            <a:prstGeom prst="rect">
              <a:avLst/>
            </a:prstGeom>
            <a:noFill/>
            <a:ln>
              <a:noFill/>
            </a:ln>
          </p:spPr>
          <p:txBody>
            <a:bodyPr anchorCtr="0" anchor="ctr" bIns="50800" lIns="50800" spcFirstLastPara="1" rIns="50800" wrap="square" tIns="50800">
              <a:noAutofit/>
            </a:bodyPr>
            <a:lstStyle/>
            <a:p>
              <a:pPr indent="0" lvl="0" marL="0" marR="0" rtl="0" algn="ctr">
                <a:lnSpc>
                  <a:spcPct val="140000"/>
                </a:lnSpc>
                <a:spcBef>
                  <a:spcPts val="0"/>
                </a:spcBef>
                <a:spcAft>
                  <a:spcPts val="0"/>
                </a:spcAft>
                <a:buNone/>
              </a:pPr>
              <a:r>
                <a:rPr b="0" i="0" lang="en-US" sz="1400" u="none" cap="none" strike="noStrike">
                  <a:solidFill>
                    <a:srgbClr val="000000"/>
                  </a:solidFill>
                  <a:latin typeface="Poppins"/>
                  <a:ea typeface="Poppins"/>
                  <a:cs typeface="Poppins"/>
                  <a:sym typeface="Poppins"/>
                </a:rPr>
                <a:t>Uses app to check daily medication schedule and logs mood</a:t>
              </a:r>
              <a:endParaRPr/>
            </a:p>
          </p:txBody>
        </p:sp>
      </p:grpSp>
      <p:grpSp>
        <p:nvGrpSpPr>
          <p:cNvPr id="311" name="Google Shape;311;p19"/>
          <p:cNvGrpSpPr/>
          <p:nvPr/>
        </p:nvGrpSpPr>
        <p:grpSpPr>
          <a:xfrm>
            <a:off x="3525968" y="6050926"/>
            <a:ext cx="4520168" cy="881636"/>
            <a:chOff x="-5504" y="-25011"/>
            <a:chExt cx="1190496" cy="232200"/>
          </a:xfrm>
        </p:grpSpPr>
        <p:sp>
          <p:nvSpPr>
            <p:cNvPr id="312" name="Google Shape;312;p19"/>
            <p:cNvSpPr/>
            <p:nvPr/>
          </p:nvSpPr>
          <p:spPr>
            <a:xfrm>
              <a:off x="0" y="0"/>
              <a:ext cx="1184992" cy="184716"/>
            </a:xfrm>
            <a:custGeom>
              <a:rect b="b" l="l" r="r" t="t"/>
              <a:pathLst>
                <a:path extrusionOk="0" h="184716" w="1184992">
                  <a:moveTo>
                    <a:pt x="87756" y="0"/>
                  </a:moveTo>
                  <a:lnTo>
                    <a:pt x="1097237" y="0"/>
                  </a:lnTo>
                  <a:cubicBezTo>
                    <a:pt x="1120511" y="0"/>
                    <a:pt x="1142832" y="9246"/>
                    <a:pt x="1159289" y="25703"/>
                  </a:cubicBezTo>
                  <a:cubicBezTo>
                    <a:pt x="1175747" y="42161"/>
                    <a:pt x="1184992" y="64482"/>
                    <a:pt x="1184992" y="87756"/>
                  </a:cubicBezTo>
                  <a:lnTo>
                    <a:pt x="1184992" y="96960"/>
                  </a:lnTo>
                  <a:cubicBezTo>
                    <a:pt x="1184992" y="145427"/>
                    <a:pt x="1145703" y="184716"/>
                    <a:pt x="1097237" y="184716"/>
                  </a:cubicBezTo>
                  <a:lnTo>
                    <a:pt x="87756" y="184716"/>
                  </a:lnTo>
                  <a:cubicBezTo>
                    <a:pt x="39290" y="184716"/>
                    <a:pt x="0" y="145427"/>
                    <a:pt x="0" y="96960"/>
                  </a:cubicBezTo>
                  <a:lnTo>
                    <a:pt x="0" y="87756"/>
                  </a:lnTo>
                  <a:cubicBezTo>
                    <a:pt x="0" y="39290"/>
                    <a:pt x="39290" y="0"/>
                    <a:pt x="87756" y="0"/>
                  </a:cubicBezTo>
                  <a:close/>
                </a:path>
              </a:pathLst>
            </a:custGeom>
            <a:solidFill>
              <a:srgbClr val="E3E8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19"/>
            <p:cNvSpPr txBox="1"/>
            <p:nvPr/>
          </p:nvSpPr>
          <p:spPr>
            <a:xfrm>
              <a:off x="-5504" y="-25011"/>
              <a:ext cx="1185000" cy="232200"/>
            </a:xfrm>
            <a:prstGeom prst="rect">
              <a:avLst/>
            </a:prstGeom>
            <a:noFill/>
            <a:ln>
              <a:noFill/>
            </a:ln>
          </p:spPr>
          <p:txBody>
            <a:bodyPr anchorCtr="0" anchor="ctr" bIns="50800" lIns="50800" spcFirstLastPara="1" rIns="50800" wrap="square" tIns="50800">
              <a:noAutofit/>
            </a:bodyPr>
            <a:lstStyle/>
            <a:p>
              <a:pPr indent="0" lvl="0" marL="0" marR="0" rtl="0" algn="ctr">
                <a:lnSpc>
                  <a:spcPct val="140000"/>
                </a:lnSpc>
                <a:spcBef>
                  <a:spcPts val="0"/>
                </a:spcBef>
                <a:spcAft>
                  <a:spcPts val="0"/>
                </a:spcAft>
                <a:buNone/>
              </a:pPr>
              <a:r>
                <a:rPr b="0" i="0" lang="en-US" sz="1400" u="none" cap="none" strike="noStrike">
                  <a:solidFill>
                    <a:srgbClr val="000000"/>
                  </a:solidFill>
                  <a:latin typeface="Poppins"/>
                  <a:ea typeface="Poppins"/>
                  <a:cs typeface="Poppins"/>
                  <a:sym typeface="Poppins"/>
                </a:rPr>
                <a:t>Receives notification to consume medicine, marks it after consumption</a:t>
              </a:r>
              <a:endParaRPr/>
            </a:p>
          </p:txBody>
        </p:sp>
      </p:grpSp>
      <p:grpSp>
        <p:nvGrpSpPr>
          <p:cNvPr id="314" name="Google Shape;314;p19"/>
          <p:cNvGrpSpPr/>
          <p:nvPr/>
        </p:nvGrpSpPr>
        <p:grpSpPr>
          <a:xfrm>
            <a:off x="3493264" y="6942633"/>
            <a:ext cx="4499298" cy="881636"/>
            <a:chOff x="0" y="-27556"/>
            <a:chExt cx="1185000" cy="232200"/>
          </a:xfrm>
        </p:grpSpPr>
        <p:sp>
          <p:nvSpPr>
            <p:cNvPr id="315" name="Google Shape;315;p19"/>
            <p:cNvSpPr/>
            <p:nvPr/>
          </p:nvSpPr>
          <p:spPr>
            <a:xfrm>
              <a:off x="0" y="0"/>
              <a:ext cx="1184992" cy="184716"/>
            </a:xfrm>
            <a:custGeom>
              <a:rect b="b" l="l" r="r" t="t"/>
              <a:pathLst>
                <a:path extrusionOk="0" h="184716" w="1184992">
                  <a:moveTo>
                    <a:pt x="87756" y="0"/>
                  </a:moveTo>
                  <a:lnTo>
                    <a:pt x="1097237" y="0"/>
                  </a:lnTo>
                  <a:cubicBezTo>
                    <a:pt x="1120511" y="0"/>
                    <a:pt x="1142832" y="9246"/>
                    <a:pt x="1159289" y="25703"/>
                  </a:cubicBezTo>
                  <a:cubicBezTo>
                    <a:pt x="1175747" y="42161"/>
                    <a:pt x="1184992" y="64482"/>
                    <a:pt x="1184992" y="87756"/>
                  </a:cubicBezTo>
                  <a:lnTo>
                    <a:pt x="1184992" y="96960"/>
                  </a:lnTo>
                  <a:cubicBezTo>
                    <a:pt x="1184992" y="145427"/>
                    <a:pt x="1145703" y="184716"/>
                    <a:pt x="1097237" y="184716"/>
                  </a:cubicBezTo>
                  <a:lnTo>
                    <a:pt x="87756" y="184716"/>
                  </a:lnTo>
                  <a:cubicBezTo>
                    <a:pt x="39290" y="184716"/>
                    <a:pt x="0" y="145427"/>
                    <a:pt x="0" y="96960"/>
                  </a:cubicBezTo>
                  <a:lnTo>
                    <a:pt x="0" y="87756"/>
                  </a:lnTo>
                  <a:cubicBezTo>
                    <a:pt x="0" y="39290"/>
                    <a:pt x="39290" y="0"/>
                    <a:pt x="87756" y="0"/>
                  </a:cubicBezTo>
                  <a:close/>
                </a:path>
              </a:pathLst>
            </a:custGeom>
            <a:solidFill>
              <a:srgbClr val="E3E8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19"/>
            <p:cNvSpPr txBox="1"/>
            <p:nvPr/>
          </p:nvSpPr>
          <p:spPr>
            <a:xfrm>
              <a:off x="0" y="-27556"/>
              <a:ext cx="1185000" cy="232200"/>
            </a:xfrm>
            <a:prstGeom prst="rect">
              <a:avLst/>
            </a:prstGeom>
            <a:noFill/>
            <a:ln>
              <a:noFill/>
            </a:ln>
          </p:spPr>
          <p:txBody>
            <a:bodyPr anchorCtr="0" anchor="ctr" bIns="50800" lIns="50800" spcFirstLastPara="1" rIns="50800" wrap="square" tIns="50800">
              <a:noAutofit/>
            </a:bodyPr>
            <a:lstStyle/>
            <a:p>
              <a:pPr indent="0" lvl="0" marL="0" marR="0" rtl="0" algn="ctr">
                <a:lnSpc>
                  <a:spcPct val="140000"/>
                </a:lnSpc>
                <a:spcBef>
                  <a:spcPts val="0"/>
                </a:spcBef>
                <a:spcAft>
                  <a:spcPts val="0"/>
                </a:spcAft>
                <a:buNone/>
              </a:pPr>
              <a:r>
                <a:rPr b="0" i="0" lang="en-US" sz="1400" u="none" cap="none" strike="noStrike">
                  <a:solidFill>
                    <a:srgbClr val="000000"/>
                  </a:solidFill>
                  <a:latin typeface="Poppins"/>
                  <a:ea typeface="Poppins"/>
                  <a:cs typeface="Poppins"/>
                  <a:sym typeface="Poppins"/>
                </a:rPr>
                <a:t>Emma (caregiver) checks Sarah’s mood &amp; medication discipline on caregiver’s dashboard</a:t>
              </a:r>
              <a:endParaRPr/>
            </a:p>
          </p:txBody>
        </p:sp>
      </p:grpSp>
      <p:grpSp>
        <p:nvGrpSpPr>
          <p:cNvPr id="317" name="Google Shape;317;p19"/>
          <p:cNvGrpSpPr/>
          <p:nvPr/>
        </p:nvGrpSpPr>
        <p:grpSpPr>
          <a:xfrm>
            <a:off x="3493264" y="7844002"/>
            <a:ext cx="4499298" cy="881636"/>
            <a:chOff x="0" y="-27556"/>
            <a:chExt cx="1185000" cy="232200"/>
          </a:xfrm>
        </p:grpSpPr>
        <p:sp>
          <p:nvSpPr>
            <p:cNvPr id="318" name="Google Shape;318;p19"/>
            <p:cNvSpPr/>
            <p:nvPr/>
          </p:nvSpPr>
          <p:spPr>
            <a:xfrm>
              <a:off x="0" y="0"/>
              <a:ext cx="1184992" cy="184716"/>
            </a:xfrm>
            <a:custGeom>
              <a:rect b="b" l="l" r="r" t="t"/>
              <a:pathLst>
                <a:path extrusionOk="0" h="184716" w="1184992">
                  <a:moveTo>
                    <a:pt x="87756" y="0"/>
                  </a:moveTo>
                  <a:lnTo>
                    <a:pt x="1097237" y="0"/>
                  </a:lnTo>
                  <a:cubicBezTo>
                    <a:pt x="1120511" y="0"/>
                    <a:pt x="1142832" y="9246"/>
                    <a:pt x="1159289" y="25703"/>
                  </a:cubicBezTo>
                  <a:cubicBezTo>
                    <a:pt x="1175747" y="42161"/>
                    <a:pt x="1184992" y="64482"/>
                    <a:pt x="1184992" y="87756"/>
                  </a:cubicBezTo>
                  <a:lnTo>
                    <a:pt x="1184992" y="96960"/>
                  </a:lnTo>
                  <a:cubicBezTo>
                    <a:pt x="1184992" y="145427"/>
                    <a:pt x="1145703" y="184716"/>
                    <a:pt x="1097237" y="184716"/>
                  </a:cubicBezTo>
                  <a:lnTo>
                    <a:pt x="87756" y="184716"/>
                  </a:lnTo>
                  <a:cubicBezTo>
                    <a:pt x="39290" y="184716"/>
                    <a:pt x="0" y="145427"/>
                    <a:pt x="0" y="96960"/>
                  </a:cubicBezTo>
                  <a:lnTo>
                    <a:pt x="0" y="87756"/>
                  </a:lnTo>
                  <a:cubicBezTo>
                    <a:pt x="0" y="39290"/>
                    <a:pt x="39290" y="0"/>
                    <a:pt x="87756" y="0"/>
                  </a:cubicBezTo>
                  <a:close/>
                </a:path>
              </a:pathLst>
            </a:custGeom>
            <a:solidFill>
              <a:srgbClr val="E3E8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19"/>
            <p:cNvSpPr txBox="1"/>
            <p:nvPr/>
          </p:nvSpPr>
          <p:spPr>
            <a:xfrm>
              <a:off x="0" y="-27556"/>
              <a:ext cx="1185000" cy="232200"/>
            </a:xfrm>
            <a:prstGeom prst="rect">
              <a:avLst/>
            </a:prstGeom>
            <a:noFill/>
            <a:ln>
              <a:noFill/>
            </a:ln>
          </p:spPr>
          <p:txBody>
            <a:bodyPr anchorCtr="0" anchor="ctr" bIns="50800" lIns="50800" spcFirstLastPara="1" rIns="50800" wrap="square" tIns="50800">
              <a:noAutofit/>
            </a:bodyPr>
            <a:lstStyle/>
            <a:p>
              <a:pPr indent="0" lvl="0" marL="0" marR="0" rtl="0" algn="ctr">
                <a:lnSpc>
                  <a:spcPct val="140000"/>
                </a:lnSpc>
                <a:spcBef>
                  <a:spcPts val="0"/>
                </a:spcBef>
                <a:spcAft>
                  <a:spcPts val="0"/>
                </a:spcAft>
                <a:buNone/>
              </a:pPr>
              <a:r>
                <a:rPr b="0" i="0" lang="en-US" sz="1400" u="none" cap="none" strike="noStrike">
                  <a:solidFill>
                    <a:srgbClr val="000000"/>
                  </a:solidFill>
                  <a:latin typeface="Poppins"/>
                  <a:ea typeface="Poppins"/>
                  <a:cs typeface="Poppins"/>
                  <a:sym typeface="Poppins"/>
                </a:rPr>
                <a:t>Uses pharmacy locator to find nearby refills &amp; schedules a doctor's appointment</a:t>
              </a:r>
              <a:endParaRPr/>
            </a:p>
          </p:txBody>
        </p:sp>
      </p:grpSp>
      <p:grpSp>
        <p:nvGrpSpPr>
          <p:cNvPr id="320" name="Google Shape;320;p19"/>
          <p:cNvGrpSpPr/>
          <p:nvPr/>
        </p:nvGrpSpPr>
        <p:grpSpPr>
          <a:xfrm>
            <a:off x="8192557" y="2481941"/>
            <a:ext cx="4499268" cy="759815"/>
            <a:chOff x="0" y="-57150"/>
            <a:chExt cx="1184992" cy="200116"/>
          </a:xfrm>
        </p:grpSpPr>
        <p:sp>
          <p:nvSpPr>
            <p:cNvPr id="321" name="Google Shape;321;p19"/>
            <p:cNvSpPr/>
            <p:nvPr/>
          </p:nvSpPr>
          <p:spPr>
            <a:xfrm>
              <a:off x="0" y="0"/>
              <a:ext cx="1184992" cy="142966"/>
            </a:xfrm>
            <a:custGeom>
              <a:rect b="b" l="l" r="r" t="t"/>
              <a:pathLst>
                <a:path extrusionOk="0" h="142966" w="1184992">
                  <a:moveTo>
                    <a:pt x="71483" y="0"/>
                  </a:moveTo>
                  <a:lnTo>
                    <a:pt x="1113510" y="0"/>
                  </a:lnTo>
                  <a:cubicBezTo>
                    <a:pt x="1132468" y="0"/>
                    <a:pt x="1150650" y="7531"/>
                    <a:pt x="1164056" y="20937"/>
                  </a:cubicBezTo>
                  <a:cubicBezTo>
                    <a:pt x="1177461" y="34343"/>
                    <a:pt x="1184992" y="52525"/>
                    <a:pt x="1184992" y="71483"/>
                  </a:cubicBezTo>
                  <a:lnTo>
                    <a:pt x="1184992" y="71483"/>
                  </a:lnTo>
                  <a:cubicBezTo>
                    <a:pt x="1184992" y="110962"/>
                    <a:pt x="1152988" y="142966"/>
                    <a:pt x="1113510" y="142966"/>
                  </a:cubicBezTo>
                  <a:lnTo>
                    <a:pt x="71483" y="142966"/>
                  </a:lnTo>
                  <a:cubicBezTo>
                    <a:pt x="52525" y="142966"/>
                    <a:pt x="34343" y="135435"/>
                    <a:pt x="20937" y="122029"/>
                  </a:cubicBezTo>
                  <a:cubicBezTo>
                    <a:pt x="7531" y="108623"/>
                    <a:pt x="0" y="90441"/>
                    <a:pt x="0" y="71483"/>
                  </a:cubicBezTo>
                  <a:lnTo>
                    <a:pt x="0" y="71483"/>
                  </a:lnTo>
                  <a:cubicBezTo>
                    <a:pt x="0" y="52525"/>
                    <a:pt x="7531" y="34343"/>
                    <a:pt x="20937" y="20937"/>
                  </a:cubicBezTo>
                  <a:cubicBezTo>
                    <a:pt x="34343" y="7531"/>
                    <a:pt x="52525" y="0"/>
                    <a:pt x="71483" y="0"/>
                  </a:cubicBezTo>
                  <a:close/>
                </a:path>
              </a:pathLst>
            </a:custGeom>
            <a:solidFill>
              <a:srgbClr val="A5D8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19"/>
            <p:cNvSpPr txBox="1"/>
            <p:nvPr/>
          </p:nvSpPr>
          <p:spPr>
            <a:xfrm>
              <a:off x="0" y="-57150"/>
              <a:ext cx="1184992" cy="200116"/>
            </a:xfrm>
            <a:prstGeom prst="rect">
              <a:avLst/>
            </a:prstGeom>
            <a:noFill/>
            <a:ln>
              <a:noFill/>
            </a:ln>
          </p:spPr>
          <p:txBody>
            <a:bodyPr anchorCtr="0" anchor="ctr" bIns="50800" lIns="50800" spcFirstLastPara="1" rIns="50800" wrap="square" tIns="50800">
              <a:noAutofit/>
            </a:bodyPr>
            <a:lstStyle/>
            <a:p>
              <a:pPr indent="0" lvl="0" marL="0" marR="0" rtl="0" algn="ctr">
                <a:lnSpc>
                  <a:spcPct val="140000"/>
                </a:lnSpc>
                <a:spcBef>
                  <a:spcPts val="0"/>
                </a:spcBef>
                <a:spcAft>
                  <a:spcPts val="0"/>
                </a:spcAft>
                <a:buNone/>
              </a:pPr>
              <a:r>
                <a:rPr b="0" i="0" lang="en-US" sz="1800" u="none" cap="none" strike="noStrike">
                  <a:solidFill>
                    <a:srgbClr val="000000"/>
                  </a:solidFill>
                  <a:latin typeface="Poppins"/>
                  <a:ea typeface="Poppins"/>
                  <a:cs typeface="Poppins"/>
                  <a:sym typeface="Poppins"/>
                </a:rPr>
                <a:t>Pain Points</a:t>
              </a:r>
              <a:endParaRPr/>
            </a:p>
          </p:txBody>
        </p:sp>
      </p:grpSp>
      <p:grpSp>
        <p:nvGrpSpPr>
          <p:cNvPr id="323" name="Google Shape;323;p19"/>
          <p:cNvGrpSpPr/>
          <p:nvPr/>
        </p:nvGrpSpPr>
        <p:grpSpPr>
          <a:xfrm>
            <a:off x="13023272" y="2481941"/>
            <a:ext cx="4499268" cy="759815"/>
            <a:chOff x="0" y="-57150"/>
            <a:chExt cx="1184992" cy="200116"/>
          </a:xfrm>
        </p:grpSpPr>
        <p:sp>
          <p:nvSpPr>
            <p:cNvPr id="324" name="Google Shape;324;p19"/>
            <p:cNvSpPr/>
            <p:nvPr/>
          </p:nvSpPr>
          <p:spPr>
            <a:xfrm>
              <a:off x="0" y="0"/>
              <a:ext cx="1184992" cy="142966"/>
            </a:xfrm>
            <a:custGeom>
              <a:rect b="b" l="l" r="r" t="t"/>
              <a:pathLst>
                <a:path extrusionOk="0" h="142966" w="1184992">
                  <a:moveTo>
                    <a:pt x="71483" y="0"/>
                  </a:moveTo>
                  <a:lnTo>
                    <a:pt x="1113510" y="0"/>
                  </a:lnTo>
                  <a:cubicBezTo>
                    <a:pt x="1132468" y="0"/>
                    <a:pt x="1150650" y="7531"/>
                    <a:pt x="1164056" y="20937"/>
                  </a:cubicBezTo>
                  <a:cubicBezTo>
                    <a:pt x="1177461" y="34343"/>
                    <a:pt x="1184992" y="52525"/>
                    <a:pt x="1184992" y="71483"/>
                  </a:cubicBezTo>
                  <a:lnTo>
                    <a:pt x="1184992" y="71483"/>
                  </a:lnTo>
                  <a:cubicBezTo>
                    <a:pt x="1184992" y="110962"/>
                    <a:pt x="1152988" y="142966"/>
                    <a:pt x="1113510" y="142966"/>
                  </a:cubicBezTo>
                  <a:lnTo>
                    <a:pt x="71483" y="142966"/>
                  </a:lnTo>
                  <a:cubicBezTo>
                    <a:pt x="52525" y="142966"/>
                    <a:pt x="34343" y="135435"/>
                    <a:pt x="20937" y="122029"/>
                  </a:cubicBezTo>
                  <a:cubicBezTo>
                    <a:pt x="7531" y="108623"/>
                    <a:pt x="0" y="90441"/>
                    <a:pt x="0" y="71483"/>
                  </a:cubicBezTo>
                  <a:lnTo>
                    <a:pt x="0" y="71483"/>
                  </a:lnTo>
                  <a:cubicBezTo>
                    <a:pt x="0" y="52525"/>
                    <a:pt x="7531" y="34343"/>
                    <a:pt x="20937" y="20937"/>
                  </a:cubicBezTo>
                  <a:cubicBezTo>
                    <a:pt x="34343" y="7531"/>
                    <a:pt x="52525" y="0"/>
                    <a:pt x="71483" y="0"/>
                  </a:cubicBezTo>
                  <a:close/>
                </a:path>
              </a:pathLst>
            </a:custGeom>
            <a:solidFill>
              <a:srgbClr val="A5D8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19"/>
            <p:cNvSpPr txBox="1"/>
            <p:nvPr/>
          </p:nvSpPr>
          <p:spPr>
            <a:xfrm>
              <a:off x="0" y="-57150"/>
              <a:ext cx="1184992" cy="200116"/>
            </a:xfrm>
            <a:prstGeom prst="rect">
              <a:avLst/>
            </a:prstGeom>
            <a:noFill/>
            <a:ln>
              <a:noFill/>
            </a:ln>
          </p:spPr>
          <p:txBody>
            <a:bodyPr anchorCtr="0" anchor="ctr" bIns="50800" lIns="50800" spcFirstLastPara="1" rIns="50800" wrap="square" tIns="50800">
              <a:noAutofit/>
            </a:bodyPr>
            <a:lstStyle/>
            <a:p>
              <a:pPr indent="0" lvl="0" marL="0" marR="0" rtl="0" algn="ctr">
                <a:lnSpc>
                  <a:spcPct val="140000"/>
                </a:lnSpc>
                <a:spcBef>
                  <a:spcPts val="0"/>
                </a:spcBef>
                <a:spcAft>
                  <a:spcPts val="0"/>
                </a:spcAft>
                <a:buNone/>
              </a:pPr>
              <a:r>
                <a:rPr b="0" i="0" lang="en-US" sz="1800" u="none" cap="none" strike="noStrike">
                  <a:solidFill>
                    <a:srgbClr val="000000"/>
                  </a:solidFill>
                  <a:latin typeface="Poppins"/>
                  <a:ea typeface="Poppins"/>
                  <a:cs typeface="Poppins"/>
                  <a:sym typeface="Poppins"/>
                </a:rPr>
                <a:t>Solutions</a:t>
              </a:r>
              <a:endParaRPr/>
            </a:p>
          </p:txBody>
        </p:sp>
      </p:grpSp>
      <p:grpSp>
        <p:nvGrpSpPr>
          <p:cNvPr id="326" name="Google Shape;326;p19"/>
          <p:cNvGrpSpPr/>
          <p:nvPr/>
        </p:nvGrpSpPr>
        <p:grpSpPr>
          <a:xfrm>
            <a:off x="8192557" y="3337153"/>
            <a:ext cx="4499298" cy="881636"/>
            <a:chOff x="0" y="-27556"/>
            <a:chExt cx="1185000" cy="232200"/>
          </a:xfrm>
        </p:grpSpPr>
        <p:sp>
          <p:nvSpPr>
            <p:cNvPr id="327" name="Google Shape;327;p19"/>
            <p:cNvSpPr/>
            <p:nvPr/>
          </p:nvSpPr>
          <p:spPr>
            <a:xfrm>
              <a:off x="0" y="0"/>
              <a:ext cx="1184992" cy="184716"/>
            </a:xfrm>
            <a:custGeom>
              <a:rect b="b" l="l" r="r" t="t"/>
              <a:pathLst>
                <a:path extrusionOk="0" h="184716" w="1184992">
                  <a:moveTo>
                    <a:pt x="87756" y="0"/>
                  </a:moveTo>
                  <a:lnTo>
                    <a:pt x="1097237" y="0"/>
                  </a:lnTo>
                  <a:cubicBezTo>
                    <a:pt x="1120511" y="0"/>
                    <a:pt x="1142832" y="9246"/>
                    <a:pt x="1159289" y="25703"/>
                  </a:cubicBezTo>
                  <a:cubicBezTo>
                    <a:pt x="1175747" y="42161"/>
                    <a:pt x="1184992" y="64482"/>
                    <a:pt x="1184992" y="87756"/>
                  </a:cubicBezTo>
                  <a:lnTo>
                    <a:pt x="1184992" y="96960"/>
                  </a:lnTo>
                  <a:cubicBezTo>
                    <a:pt x="1184992" y="145427"/>
                    <a:pt x="1145703" y="184716"/>
                    <a:pt x="1097237" y="184716"/>
                  </a:cubicBezTo>
                  <a:lnTo>
                    <a:pt x="87756" y="184716"/>
                  </a:lnTo>
                  <a:cubicBezTo>
                    <a:pt x="39290" y="184716"/>
                    <a:pt x="0" y="145427"/>
                    <a:pt x="0" y="96960"/>
                  </a:cubicBezTo>
                  <a:lnTo>
                    <a:pt x="0" y="87756"/>
                  </a:lnTo>
                  <a:cubicBezTo>
                    <a:pt x="0" y="39290"/>
                    <a:pt x="39290" y="0"/>
                    <a:pt x="87756" y="0"/>
                  </a:cubicBezTo>
                  <a:close/>
                </a:path>
              </a:pathLst>
            </a:custGeom>
            <a:solidFill>
              <a:srgbClr val="E3E8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19"/>
            <p:cNvSpPr txBox="1"/>
            <p:nvPr/>
          </p:nvSpPr>
          <p:spPr>
            <a:xfrm>
              <a:off x="0" y="-27556"/>
              <a:ext cx="1185000" cy="232200"/>
            </a:xfrm>
            <a:prstGeom prst="rect">
              <a:avLst/>
            </a:prstGeom>
            <a:noFill/>
            <a:ln>
              <a:noFill/>
            </a:ln>
          </p:spPr>
          <p:txBody>
            <a:bodyPr anchorCtr="0" anchor="ctr" bIns="50800" lIns="50800" spcFirstLastPara="1" rIns="50800" wrap="square" tIns="50800">
              <a:noAutofit/>
            </a:bodyPr>
            <a:lstStyle/>
            <a:p>
              <a:pPr indent="0" lvl="0" marL="0" marR="0" rtl="0" algn="ctr">
                <a:lnSpc>
                  <a:spcPct val="140000"/>
                </a:lnSpc>
                <a:spcBef>
                  <a:spcPts val="0"/>
                </a:spcBef>
                <a:spcAft>
                  <a:spcPts val="0"/>
                </a:spcAft>
                <a:buNone/>
              </a:pPr>
              <a:r>
                <a:rPr b="0" i="0" lang="en-US" sz="1400" u="none" cap="none" strike="noStrike">
                  <a:solidFill>
                    <a:srgbClr val="000000"/>
                  </a:solidFill>
                  <a:latin typeface="Poppins"/>
                  <a:ea typeface="Poppins"/>
                  <a:cs typeface="Poppins"/>
                  <a:sym typeface="Poppins"/>
                </a:rPr>
                <a:t>Struggles to remember medications, leading to skipped doses</a:t>
              </a:r>
              <a:endParaRPr/>
            </a:p>
          </p:txBody>
        </p:sp>
      </p:grpSp>
      <p:grpSp>
        <p:nvGrpSpPr>
          <p:cNvPr id="329" name="Google Shape;329;p19"/>
          <p:cNvGrpSpPr/>
          <p:nvPr/>
        </p:nvGrpSpPr>
        <p:grpSpPr>
          <a:xfrm>
            <a:off x="8192557" y="4238523"/>
            <a:ext cx="4499298" cy="881636"/>
            <a:chOff x="0" y="-27556"/>
            <a:chExt cx="1185000" cy="232200"/>
          </a:xfrm>
        </p:grpSpPr>
        <p:sp>
          <p:nvSpPr>
            <p:cNvPr id="330" name="Google Shape;330;p19"/>
            <p:cNvSpPr/>
            <p:nvPr/>
          </p:nvSpPr>
          <p:spPr>
            <a:xfrm>
              <a:off x="0" y="0"/>
              <a:ext cx="1184992" cy="184716"/>
            </a:xfrm>
            <a:custGeom>
              <a:rect b="b" l="l" r="r" t="t"/>
              <a:pathLst>
                <a:path extrusionOk="0" h="184716" w="1184992">
                  <a:moveTo>
                    <a:pt x="87756" y="0"/>
                  </a:moveTo>
                  <a:lnTo>
                    <a:pt x="1097237" y="0"/>
                  </a:lnTo>
                  <a:cubicBezTo>
                    <a:pt x="1120511" y="0"/>
                    <a:pt x="1142832" y="9246"/>
                    <a:pt x="1159289" y="25703"/>
                  </a:cubicBezTo>
                  <a:cubicBezTo>
                    <a:pt x="1175747" y="42161"/>
                    <a:pt x="1184992" y="64482"/>
                    <a:pt x="1184992" y="87756"/>
                  </a:cubicBezTo>
                  <a:lnTo>
                    <a:pt x="1184992" y="96960"/>
                  </a:lnTo>
                  <a:cubicBezTo>
                    <a:pt x="1184992" y="145427"/>
                    <a:pt x="1145703" y="184716"/>
                    <a:pt x="1097237" y="184716"/>
                  </a:cubicBezTo>
                  <a:lnTo>
                    <a:pt x="87756" y="184716"/>
                  </a:lnTo>
                  <a:cubicBezTo>
                    <a:pt x="39290" y="184716"/>
                    <a:pt x="0" y="145427"/>
                    <a:pt x="0" y="96960"/>
                  </a:cubicBezTo>
                  <a:lnTo>
                    <a:pt x="0" y="87756"/>
                  </a:lnTo>
                  <a:cubicBezTo>
                    <a:pt x="0" y="39290"/>
                    <a:pt x="39290" y="0"/>
                    <a:pt x="87756" y="0"/>
                  </a:cubicBezTo>
                  <a:close/>
                </a:path>
              </a:pathLst>
            </a:custGeom>
            <a:solidFill>
              <a:srgbClr val="E3E8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19"/>
            <p:cNvSpPr txBox="1"/>
            <p:nvPr/>
          </p:nvSpPr>
          <p:spPr>
            <a:xfrm>
              <a:off x="0" y="-27556"/>
              <a:ext cx="1185000" cy="232200"/>
            </a:xfrm>
            <a:prstGeom prst="rect">
              <a:avLst/>
            </a:prstGeom>
            <a:noFill/>
            <a:ln>
              <a:noFill/>
            </a:ln>
          </p:spPr>
          <p:txBody>
            <a:bodyPr anchorCtr="0" anchor="ctr" bIns="50800" lIns="50800" spcFirstLastPara="1" rIns="50800" wrap="square" tIns="50800">
              <a:noAutofit/>
            </a:bodyPr>
            <a:lstStyle/>
            <a:p>
              <a:pPr indent="0" lvl="0" marL="0" marR="0" rtl="0" algn="ctr">
                <a:lnSpc>
                  <a:spcPct val="140000"/>
                </a:lnSpc>
                <a:spcBef>
                  <a:spcPts val="0"/>
                </a:spcBef>
                <a:spcAft>
                  <a:spcPts val="0"/>
                </a:spcAft>
                <a:buNone/>
              </a:pPr>
              <a:r>
                <a:rPr b="0" i="0" lang="en-US" sz="1400" u="none" cap="none" strike="noStrike">
                  <a:solidFill>
                    <a:srgbClr val="000000"/>
                  </a:solidFill>
                  <a:latin typeface="Poppins"/>
                  <a:ea typeface="Poppins"/>
                  <a:cs typeface="Poppins"/>
                  <a:sym typeface="Poppins"/>
                </a:rPr>
                <a:t>Finds setting up multiple medications </a:t>
              </a:r>
              <a:endParaRPr/>
            </a:p>
            <a:p>
              <a:pPr indent="0" lvl="0" marL="0" marR="0" rtl="0" algn="ctr">
                <a:lnSpc>
                  <a:spcPct val="140000"/>
                </a:lnSpc>
                <a:spcBef>
                  <a:spcPts val="0"/>
                </a:spcBef>
                <a:spcAft>
                  <a:spcPts val="0"/>
                </a:spcAft>
                <a:buNone/>
              </a:pPr>
              <a:r>
                <a:rPr b="0" i="0" lang="en-US" sz="1400" u="none" cap="none" strike="noStrike">
                  <a:solidFill>
                    <a:srgbClr val="000000"/>
                  </a:solidFill>
                  <a:latin typeface="Poppins"/>
                  <a:ea typeface="Poppins"/>
                  <a:cs typeface="Poppins"/>
                  <a:sym typeface="Poppins"/>
                </a:rPr>
                <a:t>confusing at first</a:t>
              </a:r>
              <a:endParaRPr/>
            </a:p>
          </p:txBody>
        </p:sp>
      </p:grpSp>
      <p:grpSp>
        <p:nvGrpSpPr>
          <p:cNvPr id="332" name="Google Shape;332;p19"/>
          <p:cNvGrpSpPr/>
          <p:nvPr/>
        </p:nvGrpSpPr>
        <p:grpSpPr>
          <a:xfrm>
            <a:off x="8192557" y="5063693"/>
            <a:ext cx="4499268" cy="882172"/>
            <a:chOff x="0" y="-47625"/>
            <a:chExt cx="1184992" cy="232341"/>
          </a:xfrm>
        </p:grpSpPr>
        <p:sp>
          <p:nvSpPr>
            <p:cNvPr id="333" name="Google Shape;333;p19"/>
            <p:cNvSpPr/>
            <p:nvPr/>
          </p:nvSpPr>
          <p:spPr>
            <a:xfrm>
              <a:off x="0" y="0"/>
              <a:ext cx="1184992" cy="184716"/>
            </a:xfrm>
            <a:custGeom>
              <a:rect b="b" l="l" r="r" t="t"/>
              <a:pathLst>
                <a:path extrusionOk="0" h="184716" w="1184992">
                  <a:moveTo>
                    <a:pt x="87756" y="0"/>
                  </a:moveTo>
                  <a:lnTo>
                    <a:pt x="1097237" y="0"/>
                  </a:lnTo>
                  <a:cubicBezTo>
                    <a:pt x="1120511" y="0"/>
                    <a:pt x="1142832" y="9246"/>
                    <a:pt x="1159289" y="25703"/>
                  </a:cubicBezTo>
                  <a:cubicBezTo>
                    <a:pt x="1175747" y="42161"/>
                    <a:pt x="1184992" y="64482"/>
                    <a:pt x="1184992" y="87756"/>
                  </a:cubicBezTo>
                  <a:lnTo>
                    <a:pt x="1184992" y="96960"/>
                  </a:lnTo>
                  <a:cubicBezTo>
                    <a:pt x="1184992" y="145427"/>
                    <a:pt x="1145703" y="184716"/>
                    <a:pt x="1097237" y="184716"/>
                  </a:cubicBezTo>
                  <a:lnTo>
                    <a:pt x="87756" y="184716"/>
                  </a:lnTo>
                  <a:cubicBezTo>
                    <a:pt x="39290" y="184716"/>
                    <a:pt x="0" y="145427"/>
                    <a:pt x="0" y="96960"/>
                  </a:cubicBezTo>
                  <a:lnTo>
                    <a:pt x="0" y="87756"/>
                  </a:lnTo>
                  <a:cubicBezTo>
                    <a:pt x="0" y="39290"/>
                    <a:pt x="39290" y="0"/>
                    <a:pt x="87756" y="0"/>
                  </a:cubicBezTo>
                  <a:close/>
                </a:path>
              </a:pathLst>
            </a:custGeom>
            <a:solidFill>
              <a:srgbClr val="E3E8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19"/>
            <p:cNvSpPr txBox="1"/>
            <p:nvPr/>
          </p:nvSpPr>
          <p:spPr>
            <a:xfrm>
              <a:off x="0" y="-47625"/>
              <a:ext cx="1184992" cy="232341"/>
            </a:xfrm>
            <a:prstGeom prst="rect">
              <a:avLst/>
            </a:prstGeom>
            <a:noFill/>
            <a:ln>
              <a:noFill/>
            </a:ln>
          </p:spPr>
          <p:txBody>
            <a:bodyPr anchorCtr="0" anchor="ctr" bIns="50800" lIns="50800" spcFirstLastPara="1" rIns="50800" wrap="square" tIns="50800">
              <a:noAutofit/>
            </a:bodyPr>
            <a:lstStyle/>
            <a:p>
              <a:pPr indent="0" lvl="0" marL="0" marR="0" rtl="0" algn="ctr">
                <a:lnSpc>
                  <a:spcPct val="140000"/>
                </a:lnSpc>
                <a:spcBef>
                  <a:spcPts val="0"/>
                </a:spcBef>
                <a:spcAft>
                  <a:spcPts val="0"/>
                </a:spcAft>
                <a:buNone/>
              </a:pPr>
              <a:r>
                <a:rPr b="0" i="0" lang="en-US" sz="1400" u="none" cap="none" strike="noStrike">
                  <a:solidFill>
                    <a:srgbClr val="000000"/>
                  </a:solidFill>
                  <a:latin typeface="Poppins"/>
                  <a:ea typeface="Poppins"/>
                  <a:cs typeface="Poppins"/>
                  <a:sym typeface="Poppins"/>
                </a:rPr>
                <a:t>Occasionally forgets to log medicine intake</a:t>
              </a:r>
              <a:endParaRPr/>
            </a:p>
          </p:txBody>
        </p:sp>
      </p:grpSp>
      <p:grpSp>
        <p:nvGrpSpPr>
          <p:cNvPr id="335" name="Google Shape;335;p19"/>
          <p:cNvGrpSpPr/>
          <p:nvPr/>
        </p:nvGrpSpPr>
        <p:grpSpPr>
          <a:xfrm>
            <a:off x="8257304" y="5965063"/>
            <a:ext cx="4499268" cy="882172"/>
            <a:chOff x="0" y="-47625"/>
            <a:chExt cx="1184992" cy="232341"/>
          </a:xfrm>
        </p:grpSpPr>
        <p:sp>
          <p:nvSpPr>
            <p:cNvPr id="336" name="Google Shape;336;p19"/>
            <p:cNvSpPr/>
            <p:nvPr/>
          </p:nvSpPr>
          <p:spPr>
            <a:xfrm>
              <a:off x="0" y="0"/>
              <a:ext cx="1184992" cy="184716"/>
            </a:xfrm>
            <a:custGeom>
              <a:rect b="b" l="l" r="r" t="t"/>
              <a:pathLst>
                <a:path extrusionOk="0" h="184716" w="1184992">
                  <a:moveTo>
                    <a:pt x="87756" y="0"/>
                  </a:moveTo>
                  <a:lnTo>
                    <a:pt x="1097237" y="0"/>
                  </a:lnTo>
                  <a:cubicBezTo>
                    <a:pt x="1120511" y="0"/>
                    <a:pt x="1142832" y="9246"/>
                    <a:pt x="1159289" y="25703"/>
                  </a:cubicBezTo>
                  <a:cubicBezTo>
                    <a:pt x="1175747" y="42161"/>
                    <a:pt x="1184992" y="64482"/>
                    <a:pt x="1184992" y="87756"/>
                  </a:cubicBezTo>
                  <a:lnTo>
                    <a:pt x="1184992" y="96960"/>
                  </a:lnTo>
                  <a:cubicBezTo>
                    <a:pt x="1184992" y="145427"/>
                    <a:pt x="1145703" y="184716"/>
                    <a:pt x="1097237" y="184716"/>
                  </a:cubicBezTo>
                  <a:lnTo>
                    <a:pt x="87756" y="184716"/>
                  </a:lnTo>
                  <a:cubicBezTo>
                    <a:pt x="39290" y="184716"/>
                    <a:pt x="0" y="145427"/>
                    <a:pt x="0" y="96960"/>
                  </a:cubicBezTo>
                  <a:lnTo>
                    <a:pt x="0" y="87756"/>
                  </a:lnTo>
                  <a:cubicBezTo>
                    <a:pt x="0" y="39290"/>
                    <a:pt x="39290" y="0"/>
                    <a:pt x="87756" y="0"/>
                  </a:cubicBezTo>
                  <a:close/>
                </a:path>
              </a:pathLst>
            </a:custGeom>
            <a:solidFill>
              <a:srgbClr val="E3E8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19"/>
            <p:cNvSpPr txBox="1"/>
            <p:nvPr/>
          </p:nvSpPr>
          <p:spPr>
            <a:xfrm>
              <a:off x="0" y="-47625"/>
              <a:ext cx="1184992" cy="232341"/>
            </a:xfrm>
            <a:prstGeom prst="rect">
              <a:avLst/>
            </a:prstGeom>
            <a:noFill/>
            <a:ln>
              <a:noFill/>
            </a:ln>
          </p:spPr>
          <p:txBody>
            <a:bodyPr anchorCtr="0" anchor="ctr" bIns="50800" lIns="50800" spcFirstLastPara="1" rIns="50800" wrap="square" tIns="50800">
              <a:noAutofit/>
            </a:bodyPr>
            <a:lstStyle/>
            <a:p>
              <a:pPr indent="0" lvl="0" marL="0" marR="0" rtl="0" algn="ctr">
                <a:lnSpc>
                  <a:spcPct val="140000"/>
                </a:lnSpc>
                <a:spcBef>
                  <a:spcPts val="0"/>
                </a:spcBef>
                <a:spcAft>
                  <a:spcPts val="0"/>
                </a:spcAft>
                <a:buNone/>
              </a:pPr>
              <a:r>
                <a:rPr b="0" i="0" lang="en-US" sz="1400" u="none" cap="none" strike="noStrike">
                  <a:solidFill>
                    <a:srgbClr val="000000"/>
                  </a:solidFill>
                  <a:latin typeface="Poppins"/>
                  <a:ea typeface="Poppins"/>
                  <a:cs typeface="Poppins"/>
                  <a:sym typeface="Poppins"/>
                </a:rPr>
                <a:t>May miss notifications due to being occupied</a:t>
              </a:r>
              <a:endParaRPr/>
            </a:p>
          </p:txBody>
        </p:sp>
      </p:grpSp>
      <p:grpSp>
        <p:nvGrpSpPr>
          <p:cNvPr id="338" name="Google Shape;338;p19"/>
          <p:cNvGrpSpPr/>
          <p:nvPr/>
        </p:nvGrpSpPr>
        <p:grpSpPr>
          <a:xfrm>
            <a:off x="8257304" y="6942633"/>
            <a:ext cx="4499298" cy="881636"/>
            <a:chOff x="0" y="-27556"/>
            <a:chExt cx="1185000" cy="232200"/>
          </a:xfrm>
        </p:grpSpPr>
        <p:sp>
          <p:nvSpPr>
            <p:cNvPr id="339" name="Google Shape;339;p19"/>
            <p:cNvSpPr/>
            <p:nvPr/>
          </p:nvSpPr>
          <p:spPr>
            <a:xfrm>
              <a:off x="0" y="0"/>
              <a:ext cx="1184992" cy="184716"/>
            </a:xfrm>
            <a:custGeom>
              <a:rect b="b" l="l" r="r" t="t"/>
              <a:pathLst>
                <a:path extrusionOk="0" h="184716" w="1184992">
                  <a:moveTo>
                    <a:pt x="87756" y="0"/>
                  </a:moveTo>
                  <a:lnTo>
                    <a:pt x="1097237" y="0"/>
                  </a:lnTo>
                  <a:cubicBezTo>
                    <a:pt x="1120511" y="0"/>
                    <a:pt x="1142832" y="9246"/>
                    <a:pt x="1159289" y="25703"/>
                  </a:cubicBezTo>
                  <a:cubicBezTo>
                    <a:pt x="1175747" y="42161"/>
                    <a:pt x="1184992" y="64482"/>
                    <a:pt x="1184992" y="87756"/>
                  </a:cubicBezTo>
                  <a:lnTo>
                    <a:pt x="1184992" y="96960"/>
                  </a:lnTo>
                  <a:cubicBezTo>
                    <a:pt x="1184992" y="145427"/>
                    <a:pt x="1145703" y="184716"/>
                    <a:pt x="1097237" y="184716"/>
                  </a:cubicBezTo>
                  <a:lnTo>
                    <a:pt x="87756" y="184716"/>
                  </a:lnTo>
                  <a:cubicBezTo>
                    <a:pt x="39290" y="184716"/>
                    <a:pt x="0" y="145427"/>
                    <a:pt x="0" y="96960"/>
                  </a:cubicBezTo>
                  <a:lnTo>
                    <a:pt x="0" y="87756"/>
                  </a:lnTo>
                  <a:cubicBezTo>
                    <a:pt x="0" y="39290"/>
                    <a:pt x="39290" y="0"/>
                    <a:pt x="87756" y="0"/>
                  </a:cubicBezTo>
                  <a:close/>
                </a:path>
              </a:pathLst>
            </a:custGeom>
            <a:solidFill>
              <a:srgbClr val="E3E8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19"/>
            <p:cNvSpPr txBox="1"/>
            <p:nvPr/>
          </p:nvSpPr>
          <p:spPr>
            <a:xfrm>
              <a:off x="0" y="-27556"/>
              <a:ext cx="1185000" cy="232200"/>
            </a:xfrm>
            <a:prstGeom prst="rect">
              <a:avLst/>
            </a:prstGeom>
            <a:noFill/>
            <a:ln>
              <a:noFill/>
            </a:ln>
          </p:spPr>
          <p:txBody>
            <a:bodyPr anchorCtr="0" anchor="ctr" bIns="50800" lIns="50800" spcFirstLastPara="1" rIns="50800" wrap="square" tIns="50800">
              <a:noAutofit/>
            </a:bodyPr>
            <a:lstStyle/>
            <a:p>
              <a:pPr indent="0" lvl="0" marL="0" marR="0" rtl="0" algn="ctr">
                <a:lnSpc>
                  <a:spcPct val="140000"/>
                </a:lnSpc>
                <a:spcBef>
                  <a:spcPts val="0"/>
                </a:spcBef>
                <a:spcAft>
                  <a:spcPts val="0"/>
                </a:spcAft>
                <a:buNone/>
              </a:pPr>
              <a:r>
                <a:rPr b="0" i="0" lang="en-US" sz="1400" u="none" cap="none" strike="noStrike">
                  <a:solidFill>
                    <a:srgbClr val="000000"/>
                  </a:solidFill>
                  <a:latin typeface="Poppins"/>
                  <a:ea typeface="Poppins"/>
                  <a:cs typeface="Poppins"/>
                  <a:sym typeface="Poppins"/>
                </a:rPr>
                <a:t>Emma worries about Sarah's adherence without frequent in-person visits</a:t>
              </a:r>
              <a:endParaRPr/>
            </a:p>
          </p:txBody>
        </p:sp>
      </p:grpSp>
      <p:grpSp>
        <p:nvGrpSpPr>
          <p:cNvPr id="341" name="Google Shape;341;p19"/>
          <p:cNvGrpSpPr/>
          <p:nvPr/>
        </p:nvGrpSpPr>
        <p:grpSpPr>
          <a:xfrm>
            <a:off x="8257304" y="7844002"/>
            <a:ext cx="4499298" cy="881636"/>
            <a:chOff x="0" y="-27556"/>
            <a:chExt cx="1185000" cy="232200"/>
          </a:xfrm>
        </p:grpSpPr>
        <p:sp>
          <p:nvSpPr>
            <p:cNvPr id="342" name="Google Shape;342;p19"/>
            <p:cNvSpPr/>
            <p:nvPr/>
          </p:nvSpPr>
          <p:spPr>
            <a:xfrm>
              <a:off x="0" y="0"/>
              <a:ext cx="1184992" cy="184716"/>
            </a:xfrm>
            <a:custGeom>
              <a:rect b="b" l="l" r="r" t="t"/>
              <a:pathLst>
                <a:path extrusionOk="0" h="184716" w="1184992">
                  <a:moveTo>
                    <a:pt x="87756" y="0"/>
                  </a:moveTo>
                  <a:lnTo>
                    <a:pt x="1097237" y="0"/>
                  </a:lnTo>
                  <a:cubicBezTo>
                    <a:pt x="1120511" y="0"/>
                    <a:pt x="1142832" y="9246"/>
                    <a:pt x="1159289" y="25703"/>
                  </a:cubicBezTo>
                  <a:cubicBezTo>
                    <a:pt x="1175747" y="42161"/>
                    <a:pt x="1184992" y="64482"/>
                    <a:pt x="1184992" y="87756"/>
                  </a:cubicBezTo>
                  <a:lnTo>
                    <a:pt x="1184992" y="96960"/>
                  </a:lnTo>
                  <a:cubicBezTo>
                    <a:pt x="1184992" y="145427"/>
                    <a:pt x="1145703" y="184716"/>
                    <a:pt x="1097237" y="184716"/>
                  </a:cubicBezTo>
                  <a:lnTo>
                    <a:pt x="87756" y="184716"/>
                  </a:lnTo>
                  <a:cubicBezTo>
                    <a:pt x="39290" y="184716"/>
                    <a:pt x="0" y="145427"/>
                    <a:pt x="0" y="96960"/>
                  </a:cubicBezTo>
                  <a:lnTo>
                    <a:pt x="0" y="87756"/>
                  </a:lnTo>
                  <a:cubicBezTo>
                    <a:pt x="0" y="39290"/>
                    <a:pt x="39290" y="0"/>
                    <a:pt x="87756" y="0"/>
                  </a:cubicBezTo>
                  <a:close/>
                </a:path>
              </a:pathLst>
            </a:custGeom>
            <a:solidFill>
              <a:srgbClr val="E3E8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19"/>
            <p:cNvSpPr txBox="1"/>
            <p:nvPr/>
          </p:nvSpPr>
          <p:spPr>
            <a:xfrm>
              <a:off x="0" y="-27556"/>
              <a:ext cx="1185000" cy="232200"/>
            </a:xfrm>
            <a:prstGeom prst="rect">
              <a:avLst/>
            </a:prstGeom>
            <a:noFill/>
            <a:ln>
              <a:noFill/>
            </a:ln>
          </p:spPr>
          <p:txBody>
            <a:bodyPr anchorCtr="0" anchor="ctr" bIns="50800" lIns="50800" spcFirstLastPara="1" rIns="50800" wrap="square" tIns="50800">
              <a:noAutofit/>
            </a:bodyPr>
            <a:lstStyle/>
            <a:p>
              <a:pPr indent="0" lvl="0" marL="0" marR="0" rtl="0" algn="ctr">
                <a:lnSpc>
                  <a:spcPct val="140000"/>
                </a:lnSpc>
                <a:spcBef>
                  <a:spcPts val="0"/>
                </a:spcBef>
                <a:spcAft>
                  <a:spcPts val="0"/>
                </a:spcAft>
                <a:buNone/>
              </a:pPr>
              <a:r>
                <a:rPr b="0" i="0" lang="en-US" sz="1400" u="none" cap="none" strike="noStrike">
                  <a:solidFill>
                    <a:srgbClr val="000000"/>
                  </a:solidFill>
                  <a:latin typeface="Poppins"/>
                  <a:ea typeface="Poppins"/>
                  <a:cs typeface="Poppins"/>
                  <a:sym typeface="Poppins"/>
                </a:rPr>
                <a:t>Sarah may not realize when her medication is running low, leading to missed doses</a:t>
              </a:r>
              <a:endParaRPr/>
            </a:p>
          </p:txBody>
        </p:sp>
      </p:grpSp>
      <p:grpSp>
        <p:nvGrpSpPr>
          <p:cNvPr id="344" name="Google Shape;344;p19"/>
          <p:cNvGrpSpPr/>
          <p:nvPr/>
        </p:nvGrpSpPr>
        <p:grpSpPr>
          <a:xfrm>
            <a:off x="13013747" y="3337153"/>
            <a:ext cx="4499298" cy="881636"/>
            <a:chOff x="0" y="-27556"/>
            <a:chExt cx="1185000" cy="232200"/>
          </a:xfrm>
        </p:grpSpPr>
        <p:sp>
          <p:nvSpPr>
            <p:cNvPr id="345" name="Google Shape;345;p19"/>
            <p:cNvSpPr/>
            <p:nvPr/>
          </p:nvSpPr>
          <p:spPr>
            <a:xfrm>
              <a:off x="0" y="0"/>
              <a:ext cx="1184992" cy="184716"/>
            </a:xfrm>
            <a:custGeom>
              <a:rect b="b" l="l" r="r" t="t"/>
              <a:pathLst>
                <a:path extrusionOk="0" h="184716" w="1184992">
                  <a:moveTo>
                    <a:pt x="87756" y="0"/>
                  </a:moveTo>
                  <a:lnTo>
                    <a:pt x="1097237" y="0"/>
                  </a:lnTo>
                  <a:cubicBezTo>
                    <a:pt x="1120511" y="0"/>
                    <a:pt x="1142832" y="9246"/>
                    <a:pt x="1159289" y="25703"/>
                  </a:cubicBezTo>
                  <a:cubicBezTo>
                    <a:pt x="1175747" y="42161"/>
                    <a:pt x="1184992" y="64482"/>
                    <a:pt x="1184992" y="87756"/>
                  </a:cubicBezTo>
                  <a:lnTo>
                    <a:pt x="1184992" y="96960"/>
                  </a:lnTo>
                  <a:cubicBezTo>
                    <a:pt x="1184992" y="145427"/>
                    <a:pt x="1145703" y="184716"/>
                    <a:pt x="1097237" y="184716"/>
                  </a:cubicBezTo>
                  <a:lnTo>
                    <a:pt x="87756" y="184716"/>
                  </a:lnTo>
                  <a:cubicBezTo>
                    <a:pt x="39290" y="184716"/>
                    <a:pt x="0" y="145427"/>
                    <a:pt x="0" y="96960"/>
                  </a:cubicBezTo>
                  <a:lnTo>
                    <a:pt x="0" y="87756"/>
                  </a:lnTo>
                  <a:cubicBezTo>
                    <a:pt x="0" y="39290"/>
                    <a:pt x="39290" y="0"/>
                    <a:pt x="87756" y="0"/>
                  </a:cubicBezTo>
                  <a:close/>
                </a:path>
              </a:pathLst>
            </a:custGeom>
            <a:solidFill>
              <a:srgbClr val="E3E8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19"/>
            <p:cNvSpPr txBox="1"/>
            <p:nvPr/>
          </p:nvSpPr>
          <p:spPr>
            <a:xfrm>
              <a:off x="0" y="-27556"/>
              <a:ext cx="1185000" cy="232200"/>
            </a:xfrm>
            <a:prstGeom prst="rect">
              <a:avLst/>
            </a:prstGeom>
            <a:noFill/>
            <a:ln>
              <a:noFill/>
            </a:ln>
          </p:spPr>
          <p:txBody>
            <a:bodyPr anchorCtr="0" anchor="ctr" bIns="50800" lIns="50800" spcFirstLastPara="1" rIns="50800" wrap="square" tIns="50800">
              <a:noAutofit/>
            </a:bodyPr>
            <a:lstStyle/>
            <a:p>
              <a:pPr indent="0" lvl="0" marL="0" marR="0" rtl="0" algn="ctr">
                <a:lnSpc>
                  <a:spcPct val="140000"/>
                </a:lnSpc>
                <a:spcBef>
                  <a:spcPts val="0"/>
                </a:spcBef>
                <a:spcAft>
                  <a:spcPts val="0"/>
                </a:spcAft>
                <a:buNone/>
              </a:pPr>
              <a:r>
                <a:rPr b="0" i="0" lang="en-US" sz="1400" u="none" cap="none" strike="noStrike">
                  <a:solidFill>
                    <a:srgbClr val="000000"/>
                  </a:solidFill>
                  <a:latin typeface="Poppins"/>
                  <a:ea typeface="Poppins"/>
                  <a:cs typeface="Poppins"/>
                  <a:sym typeface="Poppins"/>
                </a:rPr>
                <a:t>One application to manage all medications &amp; provide reminders</a:t>
              </a:r>
              <a:endParaRPr/>
            </a:p>
          </p:txBody>
        </p:sp>
      </p:grpSp>
      <p:grpSp>
        <p:nvGrpSpPr>
          <p:cNvPr id="347" name="Google Shape;347;p19"/>
          <p:cNvGrpSpPr/>
          <p:nvPr/>
        </p:nvGrpSpPr>
        <p:grpSpPr>
          <a:xfrm>
            <a:off x="13013747" y="4238523"/>
            <a:ext cx="4499298" cy="881636"/>
            <a:chOff x="0" y="-27556"/>
            <a:chExt cx="1185000" cy="232200"/>
          </a:xfrm>
        </p:grpSpPr>
        <p:sp>
          <p:nvSpPr>
            <p:cNvPr id="348" name="Google Shape;348;p19"/>
            <p:cNvSpPr/>
            <p:nvPr/>
          </p:nvSpPr>
          <p:spPr>
            <a:xfrm>
              <a:off x="0" y="0"/>
              <a:ext cx="1184992" cy="184716"/>
            </a:xfrm>
            <a:custGeom>
              <a:rect b="b" l="l" r="r" t="t"/>
              <a:pathLst>
                <a:path extrusionOk="0" h="184716" w="1184992">
                  <a:moveTo>
                    <a:pt x="87756" y="0"/>
                  </a:moveTo>
                  <a:lnTo>
                    <a:pt x="1097237" y="0"/>
                  </a:lnTo>
                  <a:cubicBezTo>
                    <a:pt x="1120511" y="0"/>
                    <a:pt x="1142832" y="9246"/>
                    <a:pt x="1159289" y="25703"/>
                  </a:cubicBezTo>
                  <a:cubicBezTo>
                    <a:pt x="1175747" y="42161"/>
                    <a:pt x="1184992" y="64482"/>
                    <a:pt x="1184992" y="87756"/>
                  </a:cubicBezTo>
                  <a:lnTo>
                    <a:pt x="1184992" y="96960"/>
                  </a:lnTo>
                  <a:cubicBezTo>
                    <a:pt x="1184992" y="145427"/>
                    <a:pt x="1145703" y="184716"/>
                    <a:pt x="1097237" y="184716"/>
                  </a:cubicBezTo>
                  <a:lnTo>
                    <a:pt x="87756" y="184716"/>
                  </a:lnTo>
                  <a:cubicBezTo>
                    <a:pt x="39290" y="184716"/>
                    <a:pt x="0" y="145427"/>
                    <a:pt x="0" y="96960"/>
                  </a:cubicBezTo>
                  <a:lnTo>
                    <a:pt x="0" y="87756"/>
                  </a:lnTo>
                  <a:cubicBezTo>
                    <a:pt x="0" y="39290"/>
                    <a:pt x="39290" y="0"/>
                    <a:pt x="87756" y="0"/>
                  </a:cubicBezTo>
                  <a:close/>
                </a:path>
              </a:pathLst>
            </a:custGeom>
            <a:solidFill>
              <a:srgbClr val="E3E8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19"/>
            <p:cNvSpPr txBox="1"/>
            <p:nvPr/>
          </p:nvSpPr>
          <p:spPr>
            <a:xfrm>
              <a:off x="0" y="-27556"/>
              <a:ext cx="1185000" cy="232200"/>
            </a:xfrm>
            <a:prstGeom prst="rect">
              <a:avLst/>
            </a:prstGeom>
            <a:noFill/>
            <a:ln>
              <a:noFill/>
            </a:ln>
          </p:spPr>
          <p:txBody>
            <a:bodyPr anchorCtr="0" anchor="ctr" bIns="50800" lIns="50800" spcFirstLastPara="1" rIns="50800" wrap="square" tIns="50800">
              <a:noAutofit/>
            </a:bodyPr>
            <a:lstStyle/>
            <a:p>
              <a:pPr indent="0" lvl="0" marL="0" marR="0" rtl="0" algn="ctr">
                <a:lnSpc>
                  <a:spcPct val="140000"/>
                </a:lnSpc>
                <a:spcBef>
                  <a:spcPts val="0"/>
                </a:spcBef>
                <a:spcAft>
                  <a:spcPts val="0"/>
                </a:spcAft>
                <a:buNone/>
              </a:pPr>
              <a:r>
                <a:rPr b="0" i="0" lang="en-US" sz="1400" u="none" cap="none" strike="noStrike">
                  <a:solidFill>
                    <a:srgbClr val="000000"/>
                  </a:solidFill>
                  <a:latin typeface="Poppins"/>
                  <a:ea typeface="Poppins"/>
                  <a:cs typeface="Poppins"/>
                  <a:sym typeface="Poppins"/>
                </a:rPr>
                <a:t>Guided onboarding with visual prompts &amp; caregiver-assisted help</a:t>
              </a:r>
              <a:endParaRPr/>
            </a:p>
          </p:txBody>
        </p:sp>
      </p:grpSp>
      <p:grpSp>
        <p:nvGrpSpPr>
          <p:cNvPr id="350" name="Google Shape;350;p19"/>
          <p:cNvGrpSpPr/>
          <p:nvPr/>
        </p:nvGrpSpPr>
        <p:grpSpPr>
          <a:xfrm>
            <a:off x="13013747" y="5139893"/>
            <a:ext cx="4499298" cy="881636"/>
            <a:chOff x="0" y="-27556"/>
            <a:chExt cx="1185000" cy="232200"/>
          </a:xfrm>
        </p:grpSpPr>
        <p:sp>
          <p:nvSpPr>
            <p:cNvPr id="351" name="Google Shape;351;p19"/>
            <p:cNvSpPr/>
            <p:nvPr/>
          </p:nvSpPr>
          <p:spPr>
            <a:xfrm>
              <a:off x="0" y="0"/>
              <a:ext cx="1184992" cy="184716"/>
            </a:xfrm>
            <a:custGeom>
              <a:rect b="b" l="l" r="r" t="t"/>
              <a:pathLst>
                <a:path extrusionOk="0" h="184716" w="1184992">
                  <a:moveTo>
                    <a:pt x="87756" y="0"/>
                  </a:moveTo>
                  <a:lnTo>
                    <a:pt x="1097237" y="0"/>
                  </a:lnTo>
                  <a:cubicBezTo>
                    <a:pt x="1120511" y="0"/>
                    <a:pt x="1142832" y="9246"/>
                    <a:pt x="1159289" y="25703"/>
                  </a:cubicBezTo>
                  <a:cubicBezTo>
                    <a:pt x="1175747" y="42161"/>
                    <a:pt x="1184992" y="64482"/>
                    <a:pt x="1184992" y="87756"/>
                  </a:cubicBezTo>
                  <a:lnTo>
                    <a:pt x="1184992" y="96960"/>
                  </a:lnTo>
                  <a:cubicBezTo>
                    <a:pt x="1184992" y="145427"/>
                    <a:pt x="1145703" y="184716"/>
                    <a:pt x="1097237" y="184716"/>
                  </a:cubicBezTo>
                  <a:lnTo>
                    <a:pt x="87756" y="184716"/>
                  </a:lnTo>
                  <a:cubicBezTo>
                    <a:pt x="39290" y="184716"/>
                    <a:pt x="0" y="145427"/>
                    <a:pt x="0" y="96960"/>
                  </a:cubicBezTo>
                  <a:lnTo>
                    <a:pt x="0" y="87756"/>
                  </a:lnTo>
                  <a:cubicBezTo>
                    <a:pt x="0" y="39290"/>
                    <a:pt x="39290" y="0"/>
                    <a:pt x="87756" y="0"/>
                  </a:cubicBezTo>
                  <a:close/>
                </a:path>
              </a:pathLst>
            </a:custGeom>
            <a:solidFill>
              <a:srgbClr val="E3E8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19"/>
            <p:cNvSpPr txBox="1"/>
            <p:nvPr/>
          </p:nvSpPr>
          <p:spPr>
            <a:xfrm>
              <a:off x="0" y="-27556"/>
              <a:ext cx="1185000" cy="232200"/>
            </a:xfrm>
            <a:prstGeom prst="rect">
              <a:avLst/>
            </a:prstGeom>
            <a:noFill/>
            <a:ln>
              <a:noFill/>
            </a:ln>
          </p:spPr>
          <p:txBody>
            <a:bodyPr anchorCtr="0" anchor="ctr" bIns="50800" lIns="50800" spcFirstLastPara="1" rIns="50800" wrap="square" tIns="50800">
              <a:noAutofit/>
            </a:bodyPr>
            <a:lstStyle/>
            <a:p>
              <a:pPr indent="0" lvl="0" marL="0" marR="0" rtl="0" algn="ctr">
                <a:lnSpc>
                  <a:spcPct val="140000"/>
                </a:lnSpc>
                <a:spcBef>
                  <a:spcPts val="0"/>
                </a:spcBef>
                <a:spcAft>
                  <a:spcPts val="0"/>
                </a:spcAft>
                <a:buNone/>
              </a:pPr>
              <a:r>
                <a:rPr b="0" i="0" lang="en-US" sz="1400" u="none" cap="none" strike="noStrike">
                  <a:solidFill>
                    <a:srgbClr val="000000"/>
                  </a:solidFill>
                  <a:latin typeface="Poppins"/>
                  <a:ea typeface="Poppins"/>
                  <a:cs typeface="Poppins"/>
                  <a:sym typeface="Poppins"/>
                </a:rPr>
                <a:t>Interactive calendar and reminders ensure  adherence to medication schedule</a:t>
              </a:r>
              <a:endParaRPr/>
            </a:p>
          </p:txBody>
        </p:sp>
      </p:grpSp>
      <p:grpSp>
        <p:nvGrpSpPr>
          <p:cNvPr id="353" name="Google Shape;353;p19"/>
          <p:cNvGrpSpPr/>
          <p:nvPr/>
        </p:nvGrpSpPr>
        <p:grpSpPr>
          <a:xfrm>
            <a:off x="13185649" y="6041263"/>
            <a:ext cx="4327367" cy="881636"/>
            <a:chOff x="0" y="-27556"/>
            <a:chExt cx="1139718" cy="232200"/>
          </a:xfrm>
        </p:grpSpPr>
        <p:sp>
          <p:nvSpPr>
            <p:cNvPr id="354" name="Google Shape;354;p19"/>
            <p:cNvSpPr/>
            <p:nvPr/>
          </p:nvSpPr>
          <p:spPr>
            <a:xfrm>
              <a:off x="0" y="0"/>
              <a:ext cx="1139718" cy="184716"/>
            </a:xfrm>
            <a:custGeom>
              <a:rect b="b" l="l" r="r" t="t"/>
              <a:pathLst>
                <a:path extrusionOk="0" h="184716" w="1139718">
                  <a:moveTo>
                    <a:pt x="91242" y="0"/>
                  </a:moveTo>
                  <a:lnTo>
                    <a:pt x="1048476" y="0"/>
                  </a:lnTo>
                  <a:cubicBezTo>
                    <a:pt x="1072675" y="0"/>
                    <a:pt x="1095883" y="9613"/>
                    <a:pt x="1112994" y="26724"/>
                  </a:cubicBezTo>
                  <a:cubicBezTo>
                    <a:pt x="1130105" y="43835"/>
                    <a:pt x="1139718" y="67043"/>
                    <a:pt x="1139718" y="91242"/>
                  </a:cubicBezTo>
                  <a:lnTo>
                    <a:pt x="1139718" y="93474"/>
                  </a:lnTo>
                  <a:cubicBezTo>
                    <a:pt x="1139718" y="117673"/>
                    <a:pt x="1130105" y="140881"/>
                    <a:pt x="1112994" y="157992"/>
                  </a:cubicBezTo>
                  <a:cubicBezTo>
                    <a:pt x="1095883" y="175103"/>
                    <a:pt x="1072675" y="184716"/>
                    <a:pt x="1048476" y="184716"/>
                  </a:cubicBezTo>
                  <a:lnTo>
                    <a:pt x="91242" y="184716"/>
                  </a:lnTo>
                  <a:cubicBezTo>
                    <a:pt x="40850" y="184716"/>
                    <a:pt x="0" y="143866"/>
                    <a:pt x="0" y="93474"/>
                  </a:cubicBezTo>
                  <a:lnTo>
                    <a:pt x="0" y="91242"/>
                  </a:lnTo>
                  <a:cubicBezTo>
                    <a:pt x="0" y="67043"/>
                    <a:pt x="9613" y="43835"/>
                    <a:pt x="26724" y="26724"/>
                  </a:cubicBezTo>
                  <a:cubicBezTo>
                    <a:pt x="43835" y="9613"/>
                    <a:pt x="67043" y="0"/>
                    <a:pt x="91242" y="0"/>
                  </a:cubicBezTo>
                  <a:close/>
                </a:path>
              </a:pathLst>
            </a:custGeom>
            <a:solidFill>
              <a:srgbClr val="E3E8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19"/>
            <p:cNvSpPr txBox="1"/>
            <p:nvPr/>
          </p:nvSpPr>
          <p:spPr>
            <a:xfrm>
              <a:off x="0" y="-27556"/>
              <a:ext cx="1139700" cy="232200"/>
            </a:xfrm>
            <a:prstGeom prst="rect">
              <a:avLst/>
            </a:prstGeom>
            <a:noFill/>
            <a:ln>
              <a:noFill/>
            </a:ln>
          </p:spPr>
          <p:txBody>
            <a:bodyPr anchorCtr="0" anchor="ctr" bIns="50800" lIns="50800" spcFirstLastPara="1" rIns="50800" wrap="square" tIns="50800">
              <a:noAutofit/>
            </a:bodyPr>
            <a:lstStyle/>
            <a:p>
              <a:pPr indent="0" lvl="0" marL="0" marR="0" rtl="0" algn="ctr">
                <a:lnSpc>
                  <a:spcPct val="140000"/>
                </a:lnSpc>
                <a:spcBef>
                  <a:spcPts val="0"/>
                </a:spcBef>
                <a:spcAft>
                  <a:spcPts val="0"/>
                </a:spcAft>
                <a:buNone/>
              </a:pPr>
              <a:r>
                <a:rPr b="0" i="0" lang="en-US" sz="1400" u="none" cap="none" strike="noStrike">
                  <a:solidFill>
                    <a:srgbClr val="000000"/>
                  </a:solidFill>
                  <a:latin typeface="Poppins"/>
                  <a:ea typeface="Poppins"/>
                  <a:cs typeface="Poppins"/>
                  <a:sym typeface="Poppins"/>
                </a:rPr>
                <a:t>Multiple alert types (visual, sound, vibration) and caregiver reminders</a:t>
              </a:r>
              <a:endParaRPr/>
            </a:p>
          </p:txBody>
        </p:sp>
      </p:grpSp>
      <p:grpSp>
        <p:nvGrpSpPr>
          <p:cNvPr id="356" name="Google Shape;356;p19"/>
          <p:cNvGrpSpPr/>
          <p:nvPr/>
        </p:nvGrpSpPr>
        <p:grpSpPr>
          <a:xfrm>
            <a:off x="13013747" y="6942633"/>
            <a:ext cx="4499298" cy="881636"/>
            <a:chOff x="0" y="-27556"/>
            <a:chExt cx="1185000" cy="232200"/>
          </a:xfrm>
        </p:grpSpPr>
        <p:sp>
          <p:nvSpPr>
            <p:cNvPr id="357" name="Google Shape;357;p19"/>
            <p:cNvSpPr/>
            <p:nvPr/>
          </p:nvSpPr>
          <p:spPr>
            <a:xfrm>
              <a:off x="0" y="0"/>
              <a:ext cx="1184992" cy="184716"/>
            </a:xfrm>
            <a:custGeom>
              <a:rect b="b" l="l" r="r" t="t"/>
              <a:pathLst>
                <a:path extrusionOk="0" h="184716" w="1184992">
                  <a:moveTo>
                    <a:pt x="87756" y="0"/>
                  </a:moveTo>
                  <a:lnTo>
                    <a:pt x="1097237" y="0"/>
                  </a:lnTo>
                  <a:cubicBezTo>
                    <a:pt x="1120511" y="0"/>
                    <a:pt x="1142832" y="9246"/>
                    <a:pt x="1159289" y="25703"/>
                  </a:cubicBezTo>
                  <a:cubicBezTo>
                    <a:pt x="1175747" y="42161"/>
                    <a:pt x="1184992" y="64482"/>
                    <a:pt x="1184992" y="87756"/>
                  </a:cubicBezTo>
                  <a:lnTo>
                    <a:pt x="1184992" y="96960"/>
                  </a:lnTo>
                  <a:cubicBezTo>
                    <a:pt x="1184992" y="145427"/>
                    <a:pt x="1145703" y="184716"/>
                    <a:pt x="1097237" y="184716"/>
                  </a:cubicBezTo>
                  <a:lnTo>
                    <a:pt x="87756" y="184716"/>
                  </a:lnTo>
                  <a:cubicBezTo>
                    <a:pt x="39290" y="184716"/>
                    <a:pt x="0" y="145427"/>
                    <a:pt x="0" y="96960"/>
                  </a:cubicBezTo>
                  <a:lnTo>
                    <a:pt x="0" y="87756"/>
                  </a:lnTo>
                  <a:cubicBezTo>
                    <a:pt x="0" y="39290"/>
                    <a:pt x="39290" y="0"/>
                    <a:pt x="87756" y="0"/>
                  </a:cubicBezTo>
                  <a:close/>
                </a:path>
              </a:pathLst>
            </a:custGeom>
            <a:solidFill>
              <a:srgbClr val="E3E8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19"/>
            <p:cNvSpPr txBox="1"/>
            <p:nvPr/>
          </p:nvSpPr>
          <p:spPr>
            <a:xfrm>
              <a:off x="0" y="-27556"/>
              <a:ext cx="1185000" cy="232200"/>
            </a:xfrm>
            <a:prstGeom prst="rect">
              <a:avLst/>
            </a:prstGeom>
            <a:noFill/>
            <a:ln>
              <a:noFill/>
            </a:ln>
          </p:spPr>
          <p:txBody>
            <a:bodyPr anchorCtr="0" anchor="ctr" bIns="50800" lIns="50800" spcFirstLastPara="1" rIns="50800" wrap="square" tIns="50800">
              <a:noAutofit/>
            </a:bodyPr>
            <a:lstStyle/>
            <a:p>
              <a:pPr indent="0" lvl="0" marL="0" marR="0" rtl="0" algn="ctr">
                <a:lnSpc>
                  <a:spcPct val="140000"/>
                </a:lnSpc>
                <a:spcBef>
                  <a:spcPts val="0"/>
                </a:spcBef>
                <a:spcAft>
                  <a:spcPts val="0"/>
                </a:spcAft>
                <a:buNone/>
              </a:pPr>
              <a:r>
                <a:rPr b="0" i="0" lang="en-US" sz="1400" u="none" cap="none" strike="noStrike">
                  <a:solidFill>
                    <a:srgbClr val="000000"/>
                  </a:solidFill>
                  <a:latin typeface="Poppins"/>
                  <a:ea typeface="Poppins"/>
                  <a:cs typeface="Poppins"/>
                  <a:sym typeface="Poppins"/>
                </a:rPr>
                <a:t>Monthly summaries help caregivers stay updated remotely</a:t>
              </a:r>
              <a:endParaRPr/>
            </a:p>
          </p:txBody>
        </p:sp>
      </p:grpSp>
      <p:grpSp>
        <p:nvGrpSpPr>
          <p:cNvPr id="359" name="Google Shape;359;p19"/>
          <p:cNvGrpSpPr/>
          <p:nvPr/>
        </p:nvGrpSpPr>
        <p:grpSpPr>
          <a:xfrm>
            <a:off x="13021347" y="7843977"/>
            <a:ext cx="4501193" cy="881636"/>
            <a:chOff x="-507" y="-27563"/>
            <a:chExt cx="1185499" cy="232200"/>
          </a:xfrm>
        </p:grpSpPr>
        <p:sp>
          <p:nvSpPr>
            <p:cNvPr id="360" name="Google Shape;360;p19"/>
            <p:cNvSpPr/>
            <p:nvPr/>
          </p:nvSpPr>
          <p:spPr>
            <a:xfrm>
              <a:off x="0" y="0"/>
              <a:ext cx="1184992" cy="184716"/>
            </a:xfrm>
            <a:custGeom>
              <a:rect b="b" l="l" r="r" t="t"/>
              <a:pathLst>
                <a:path extrusionOk="0" h="184716" w="1184992">
                  <a:moveTo>
                    <a:pt x="87756" y="0"/>
                  </a:moveTo>
                  <a:lnTo>
                    <a:pt x="1097237" y="0"/>
                  </a:lnTo>
                  <a:cubicBezTo>
                    <a:pt x="1120511" y="0"/>
                    <a:pt x="1142832" y="9246"/>
                    <a:pt x="1159289" y="25703"/>
                  </a:cubicBezTo>
                  <a:cubicBezTo>
                    <a:pt x="1175747" y="42161"/>
                    <a:pt x="1184992" y="64482"/>
                    <a:pt x="1184992" y="87756"/>
                  </a:cubicBezTo>
                  <a:lnTo>
                    <a:pt x="1184992" y="96960"/>
                  </a:lnTo>
                  <a:cubicBezTo>
                    <a:pt x="1184992" y="145427"/>
                    <a:pt x="1145703" y="184716"/>
                    <a:pt x="1097237" y="184716"/>
                  </a:cubicBezTo>
                  <a:lnTo>
                    <a:pt x="87756" y="184716"/>
                  </a:lnTo>
                  <a:cubicBezTo>
                    <a:pt x="39290" y="184716"/>
                    <a:pt x="0" y="145427"/>
                    <a:pt x="0" y="96960"/>
                  </a:cubicBezTo>
                  <a:lnTo>
                    <a:pt x="0" y="87756"/>
                  </a:lnTo>
                  <a:cubicBezTo>
                    <a:pt x="0" y="39290"/>
                    <a:pt x="39290" y="0"/>
                    <a:pt x="87756" y="0"/>
                  </a:cubicBezTo>
                  <a:close/>
                </a:path>
              </a:pathLst>
            </a:custGeom>
            <a:solidFill>
              <a:srgbClr val="E3E8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19"/>
            <p:cNvSpPr txBox="1"/>
            <p:nvPr/>
          </p:nvSpPr>
          <p:spPr>
            <a:xfrm>
              <a:off x="-507" y="-27563"/>
              <a:ext cx="1185000" cy="232200"/>
            </a:xfrm>
            <a:prstGeom prst="rect">
              <a:avLst/>
            </a:prstGeom>
            <a:noFill/>
            <a:ln>
              <a:noFill/>
            </a:ln>
          </p:spPr>
          <p:txBody>
            <a:bodyPr anchorCtr="0" anchor="ctr" bIns="50800" lIns="50800" spcFirstLastPara="1" rIns="50800" wrap="square" tIns="50800">
              <a:noAutofit/>
            </a:bodyPr>
            <a:lstStyle/>
            <a:p>
              <a:pPr indent="0" lvl="0" marL="0" marR="0" rtl="0" algn="ctr">
                <a:lnSpc>
                  <a:spcPct val="140000"/>
                </a:lnSpc>
                <a:spcBef>
                  <a:spcPts val="0"/>
                </a:spcBef>
                <a:spcAft>
                  <a:spcPts val="0"/>
                </a:spcAft>
                <a:buNone/>
              </a:pPr>
              <a:r>
                <a:rPr b="0" i="0" lang="en-US" sz="1400" u="none" cap="none" strike="noStrike">
                  <a:solidFill>
                    <a:srgbClr val="000000"/>
                  </a:solidFill>
                  <a:latin typeface="Poppins"/>
                  <a:ea typeface="Poppins"/>
                  <a:cs typeface="Poppins"/>
                  <a:sym typeface="Poppins"/>
                </a:rPr>
                <a:t>Provides personal medication stock tracker with refill alerts to prevent stockouts</a:t>
              </a:r>
              <a:endParaRPr/>
            </a:p>
          </p:txBody>
        </p:sp>
      </p:grpSp>
    </p:spTree>
  </p:cSld>
  <p:clrMapOvr>
    <a:masterClrMapping/>
  </p:clrMapOvr>
  <p:transition spd="slow">
    <p:push/>
  </p:transition>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grpSp>
        <p:nvGrpSpPr>
          <p:cNvPr id="370" name="Google Shape;370;p20"/>
          <p:cNvGrpSpPr/>
          <p:nvPr/>
        </p:nvGrpSpPr>
        <p:grpSpPr>
          <a:xfrm>
            <a:off x="-1253768" y="-144661"/>
            <a:ext cx="7960788" cy="11256505"/>
            <a:chOff x="0" y="-38100"/>
            <a:chExt cx="2096669" cy="2964676"/>
          </a:xfrm>
        </p:grpSpPr>
        <p:sp>
          <p:nvSpPr>
            <p:cNvPr id="371" name="Google Shape;371;p20"/>
            <p:cNvSpPr/>
            <p:nvPr/>
          </p:nvSpPr>
          <p:spPr>
            <a:xfrm>
              <a:off x="0" y="0"/>
              <a:ext cx="2096669" cy="2926576"/>
            </a:xfrm>
            <a:custGeom>
              <a:rect b="b" l="l" r="r" t="t"/>
              <a:pathLst>
                <a:path extrusionOk="0" h="2926576" w="2096669">
                  <a:moveTo>
                    <a:pt x="97251" y="0"/>
                  </a:moveTo>
                  <a:lnTo>
                    <a:pt x="1999418" y="0"/>
                  </a:lnTo>
                  <a:cubicBezTo>
                    <a:pt x="2025210" y="0"/>
                    <a:pt x="2049946" y="10246"/>
                    <a:pt x="2068184" y="28484"/>
                  </a:cubicBezTo>
                  <a:cubicBezTo>
                    <a:pt x="2086422" y="46722"/>
                    <a:pt x="2096669" y="71458"/>
                    <a:pt x="2096669" y="97251"/>
                  </a:cubicBezTo>
                  <a:lnTo>
                    <a:pt x="2096669" y="2829325"/>
                  </a:lnTo>
                  <a:cubicBezTo>
                    <a:pt x="2096669" y="2855118"/>
                    <a:pt x="2086422" y="2879854"/>
                    <a:pt x="2068184" y="2898092"/>
                  </a:cubicBezTo>
                  <a:cubicBezTo>
                    <a:pt x="2049946" y="2916330"/>
                    <a:pt x="2025210" y="2926576"/>
                    <a:pt x="1999418" y="2926576"/>
                  </a:cubicBezTo>
                  <a:lnTo>
                    <a:pt x="97251" y="2926576"/>
                  </a:lnTo>
                  <a:cubicBezTo>
                    <a:pt x="43541" y="2926576"/>
                    <a:pt x="0" y="2883035"/>
                    <a:pt x="0" y="2829325"/>
                  </a:cubicBezTo>
                  <a:lnTo>
                    <a:pt x="0" y="97251"/>
                  </a:lnTo>
                  <a:cubicBezTo>
                    <a:pt x="0" y="43541"/>
                    <a:pt x="43541" y="0"/>
                    <a:pt x="97251" y="0"/>
                  </a:cubicBezTo>
                  <a:close/>
                </a:path>
              </a:pathLst>
            </a:custGeom>
            <a:solidFill>
              <a:srgbClr val="0485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20"/>
            <p:cNvSpPr txBox="1"/>
            <p:nvPr/>
          </p:nvSpPr>
          <p:spPr>
            <a:xfrm>
              <a:off x="0" y="-38100"/>
              <a:ext cx="2096669" cy="2964676"/>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73" name="Google Shape;373;p20"/>
          <p:cNvGrpSpPr/>
          <p:nvPr/>
        </p:nvGrpSpPr>
        <p:grpSpPr>
          <a:xfrm>
            <a:off x="-755259" y="8914054"/>
            <a:ext cx="19043259" cy="3230761"/>
            <a:chOff x="0" y="-38100"/>
            <a:chExt cx="5015509" cy="850900"/>
          </a:xfrm>
        </p:grpSpPr>
        <p:sp>
          <p:nvSpPr>
            <p:cNvPr id="374" name="Google Shape;374;p20"/>
            <p:cNvSpPr/>
            <p:nvPr/>
          </p:nvSpPr>
          <p:spPr>
            <a:xfrm>
              <a:off x="0" y="0"/>
              <a:ext cx="5015509" cy="812800"/>
            </a:xfrm>
            <a:custGeom>
              <a:rect b="b" l="l" r="r" t="t"/>
              <a:pathLst>
                <a:path extrusionOk="0" h="812800" w="5015509">
                  <a:moveTo>
                    <a:pt x="20734" y="0"/>
                  </a:moveTo>
                  <a:lnTo>
                    <a:pt x="4994775" y="0"/>
                  </a:lnTo>
                  <a:cubicBezTo>
                    <a:pt x="5000274" y="0"/>
                    <a:pt x="5005548" y="2184"/>
                    <a:pt x="5009436" y="6073"/>
                  </a:cubicBezTo>
                  <a:cubicBezTo>
                    <a:pt x="5013324" y="9961"/>
                    <a:pt x="5015509" y="15235"/>
                    <a:pt x="5015509" y="20734"/>
                  </a:cubicBezTo>
                  <a:lnTo>
                    <a:pt x="5015509" y="792066"/>
                  </a:lnTo>
                  <a:cubicBezTo>
                    <a:pt x="5015509" y="797565"/>
                    <a:pt x="5013324" y="802839"/>
                    <a:pt x="5009436" y="806727"/>
                  </a:cubicBezTo>
                  <a:cubicBezTo>
                    <a:pt x="5005548" y="810616"/>
                    <a:pt x="5000274" y="812800"/>
                    <a:pt x="4994775" y="812800"/>
                  </a:cubicBezTo>
                  <a:lnTo>
                    <a:pt x="20734" y="812800"/>
                  </a:lnTo>
                  <a:cubicBezTo>
                    <a:pt x="15235" y="812800"/>
                    <a:pt x="9961" y="810616"/>
                    <a:pt x="6073" y="806727"/>
                  </a:cubicBezTo>
                  <a:cubicBezTo>
                    <a:pt x="2184" y="802839"/>
                    <a:pt x="0" y="797565"/>
                    <a:pt x="0" y="792066"/>
                  </a:cubicBezTo>
                  <a:lnTo>
                    <a:pt x="0" y="20734"/>
                  </a:lnTo>
                  <a:cubicBezTo>
                    <a:pt x="0" y="15235"/>
                    <a:pt x="2184" y="9961"/>
                    <a:pt x="6073" y="6073"/>
                  </a:cubicBezTo>
                  <a:cubicBezTo>
                    <a:pt x="9961" y="2184"/>
                    <a:pt x="15235" y="0"/>
                    <a:pt x="2073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20"/>
            <p:cNvSpPr txBox="1"/>
            <p:nvPr/>
          </p:nvSpPr>
          <p:spPr>
            <a:xfrm>
              <a:off x="0" y="-38100"/>
              <a:ext cx="5015509" cy="8509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76" name="Google Shape;376;p20"/>
          <p:cNvGrpSpPr/>
          <p:nvPr/>
        </p:nvGrpSpPr>
        <p:grpSpPr>
          <a:xfrm>
            <a:off x="-1253768" y="8914054"/>
            <a:ext cx="15921577" cy="3230761"/>
            <a:chOff x="0" y="-38100"/>
            <a:chExt cx="4193337" cy="850900"/>
          </a:xfrm>
        </p:grpSpPr>
        <p:sp>
          <p:nvSpPr>
            <p:cNvPr id="377" name="Google Shape;377;p20"/>
            <p:cNvSpPr/>
            <p:nvPr/>
          </p:nvSpPr>
          <p:spPr>
            <a:xfrm>
              <a:off x="0" y="0"/>
              <a:ext cx="4193337" cy="812800"/>
            </a:xfrm>
            <a:custGeom>
              <a:rect b="b" l="l" r="r" t="t"/>
              <a:pathLst>
                <a:path extrusionOk="0" h="812800" w="4193337">
                  <a:moveTo>
                    <a:pt x="24799" y="0"/>
                  </a:moveTo>
                  <a:lnTo>
                    <a:pt x="4168538" y="0"/>
                  </a:lnTo>
                  <a:cubicBezTo>
                    <a:pt x="4175115" y="0"/>
                    <a:pt x="4181423" y="2613"/>
                    <a:pt x="4186074" y="7263"/>
                  </a:cubicBezTo>
                  <a:cubicBezTo>
                    <a:pt x="4190724" y="11914"/>
                    <a:pt x="4193337" y="18222"/>
                    <a:pt x="4193337" y="24799"/>
                  </a:cubicBezTo>
                  <a:lnTo>
                    <a:pt x="4193337" y="788001"/>
                  </a:lnTo>
                  <a:cubicBezTo>
                    <a:pt x="4193337" y="794578"/>
                    <a:pt x="4190724" y="800886"/>
                    <a:pt x="4186074" y="805537"/>
                  </a:cubicBezTo>
                  <a:cubicBezTo>
                    <a:pt x="4181423" y="810187"/>
                    <a:pt x="4175115" y="812800"/>
                    <a:pt x="4168538" y="812800"/>
                  </a:cubicBezTo>
                  <a:lnTo>
                    <a:pt x="24799" y="812800"/>
                  </a:lnTo>
                  <a:cubicBezTo>
                    <a:pt x="18222" y="812800"/>
                    <a:pt x="11914" y="810187"/>
                    <a:pt x="7263" y="805537"/>
                  </a:cubicBezTo>
                  <a:cubicBezTo>
                    <a:pt x="2613" y="800886"/>
                    <a:pt x="0" y="794578"/>
                    <a:pt x="0" y="788001"/>
                  </a:cubicBezTo>
                  <a:lnTo>
                    <a:pt x="0" y="24799"/>
                  </a:lnTo>
                  <a:cubicBezTo>
                    <a:pt x="0" y="18222"/>
                    <a:pt x="2613" y="11914"/>
                    <a:pt x="7263" y="7263"/>
                  </a:cubicBezTo>
                  <a:cubicBezTo>
                    <a:pt x="11914" y="2613"/>
                    <a:pt x="18222" y="0"/>
                    <a:pt x="24799" y="0"/>
                  </a:cubicBezTo>
                  <a:close/>
                </a:path>
              </a:pathLst>
            </a:custGeom>
            <a:solidFill>
              <a:srgbClr val="14B1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20"/>
            <p:cNvSpPr txBox="1"/>
            <p:nvPr/>
          </p:nvSpPr>
          <p:spPr>
            <a:xfrm>
              <a:off x="0" y="-38100"/>
              <a:ext cx="4193337" cy="8509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79" name="Google Shape;379;p20"/>
          <p:cNvGrpSpPr/>
          <p:nvPr/>
        </p:nvGrpSpPr>
        <p:grpSpPr>
          <a:xfrm>
            <a:off x="-5375442" y="8914054"/>
            <a:ext cx="14519442" cy="3230761"/>
            <a:chOff x="0" y="-38100"/>
            <a:chExt cx="3824051" cy="850900"/>
          </a:xfrm>
        </p:grpSpPr>
        <p:sp>
          <p:nvSpPr>
            <p:cNvPr id="380" name="Google Shape;380;p20"/>
            <p:cNvSpPr/>
            <p:nvPr/>
          </p:nvSpPr>
          <p:spPr>
            <a:xfrm>
              <a:off x="0" y="0"/>
              <a:ext cx="3824051" cy="812800"/>
            </a:xfrm>
            <a:custGeom>
              <a:rect b="b" l="l" r="r" t="t"/>
              <a:pathLst>
                <a:path extrusionOk="0" h="812800" w="3824051">
                  <a:moveTo>
                    <a:pt x="27194" y="0"/>
                  </a:moveTo>
                  <a:lnTo>
                    <a:pt x="3796857" y="0"/>
                  </a:lnTo>
                  <a:cubicBezTo>
                    <a:pt x="3811875" y="0"/>
                    <a:pt x="3824051" y="12175"/>
                    <a:pt x="3824051" y="27194"/>
                  </a:cubicBezTo>
                  <a:lnTo>
                    <a:pt x="3824051" y="785606"/>
                  </a:lnTo>
                  <a:cubicBezTo>
                    <a:pt x="3824051" y="800625"/>
                    <a:pt x="3811875" y="812800"/>
                    <a:pt x="3796857" y="812800"/>
                  </a:cubicBezTo>
                  <a:lnTo>
                    <a:pt x="27194" y="812800"/>
                  </a:lnTo>
                  <a:cubicBezTo>
                    <a:pt x="12175" y="812800"/>
                    <a:pt x="0" y="800625"/>
                    <a:pt x="0" y="785606"/>
                  </a:cubicBezTo>
                  <a:lnTo>
                    <a:pt x="0" y="27194"/>
                  </a:lnTo>
                  <a:cubicBezTo>
                    <a:pt x="0" y="12175"/>
                    <a:pt x="12175" y="0"/>
                    <a:pt x="27194" y="0"/>
                  </a:cubicBezTo>
                  <a:close/>
                </a:path>
              </a:pathLst>
            </a:custGeom>
            <a:solidFill>
              <a:srgbClr val="109A9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20"/>
            <p:cNvSpPr txBox="1"/>
            <p:nvPr/>
          </p:nvSpPr>
          <p:spPr>
            <a:xfrm>
              <a:off x="0" y="-38100"/>
              <a:ext cx="3824051" cy="8509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382" name="Google Shape;382;p20"/>
          <p:cNvSpPr/>
          <p:nvPr/>
        </p:nvSpPr>
        <p:spPr>
          <a:xfrm>
            <a:off x="16885964" y="8964142"/>
            <a:ext cx="1325616" cy="1294283"/>
          </a:xfrm>
          <a:custGeom>
            <a:rect b="b" l="l" r="r" t="t"/>
            <a:pathLst>
              <a:path extrusionOk="0" h="1294283" w="1325616">
                <a:moveTo>
                  <a:pt x="0" y="0"/>
                </a:moveTo>
                <a:lnTo>
                  <a:pt x="1325616" y="0"/>
                </a:lnTo>
                <a:lnTo>
                  <a:pt x="1325616" y="1294283"/>
                </a:lnTo>
                <a:lnTo>
                  <a:pt x="0" y="1294283"/>
                </a:lnTo>
                <a:lnTo>
                  <a:pt x="0" y="0"/>
                </a:lnTo>
                <a:close/>
              </a:path>
            </a:pathLst>
          </a:custGeom>
          <a:blipFill rotWithShape="1">
            <a:blip r:embed="rId3">
              <a:alphaModFix/>
            </a:blip>
            <a:stretch>
              <a:fillRect b="0" l="0" r="0" t="0"/>
            </a:stretch>
          </a:blipFill>
          <a:ln>
            <a:noFill/>
          </a:ln>
        </p:spPr>
      </p:sp>
      <p:grpSp>
        <p:nvGrpSpPr>
          <p:cNvPr id="383" name="Google Shape;383;p20"/>
          <p:cNvGrpSpPr/>
          <p:nvPr/>
        </p:nvGrpSpPr>
        <p:grpSpPr>
          <a:xfrm>
            <a:off x="1028700" y="2306619"/>
            <a:ext cx="5188120" cy="192288"/>
            <a:chOff x="0" y="-38100"/>
            <a:chExt cx="1366418" cy="50643"/>
          </a:xfrm>
        </p:grpSpPr>
        <p:sp>
          <p:nvSpPr>
            <p:cNvPr id="384" name="Google Shape;384;p20"/>
            <p:cNvSpPr/>
            <p:nvPr/>
          </p:nvSpPr>
          <p:spPr>
            <a:xfrm>
              <a:off x="0" y="0"/>
              <a:ext cx="1366418" cy="12543"/>
            </a:xfrm>
            <a:custGeom>
              <a:rect b="b" l="l" r="r" t="t"/>
              <a:pathLst>
                <a:path extrusionOk="0" h="12543" w="1366418">
                  <a:moveTo>
                    <a:pt x="6272" y="0"/>
                  </a:moveTo>
                  <a:lnTo>
                    <a:pt x="1360147" y="0"/>
                  </a:lnTo>
                  <a:cubicBezTo>
                    <a:pt x="1361810" y="0"/>
                    <a:pt x="1363405" y="661"/>
                    <a:pt x="1364581" y="1837"/>
                  </a:cubicBezTo>
                  <a:cubicBezTo>
                    <a:pt x="1365758" y="3013"/>
                    <a:pt x="1366418" y="4608"/>
                    <a:pt x="1366418" y="6272"/>
                  </a:cubicBezTo>
                  <a:lnTo>
                    <a:pt x="1366418" y="6272"/>
                  </a:lnTo>
                  <a:cubicBezTo>
                    <a:pt x="1366418" y="7935"/>
                    <a:pt x="1365758" y="9530"/>
                    <a:pt x="1364581" y="10706"/>
                  </a:cubicBezTo>
                  <a:cubicBezTo>
                    <a:pt x="1363405" y="11882"/>
                    <a:pt x="1361810" y="12543"/>
                    <a:pt x="1360147" y="12543"/>
                  </a:cubicBezTo>
                  <a:lnTo>
                    <a:pt x="6272" y="12543"/>
                  </a:lnTo>
                  <a:cubicBezTo>
                    <a:pt x="4608" y="12543"/>
                    <a:pt x="3013" y="11882"/>
                    <a:pt x="1837" y="10706"/>
                  </a:cubicBezTo>
                  <a:cubicBezTo>
                    <a:pt x="661" y="9530"/>
                    <a:pt x="0" y="7935"/>
                    <a:pt x="0" y="6272"/>
                  </a:cubicBezTo>
                  <a:lnTo>
                    <a:pt x="0" y="6272"/>
                  </a:lnTo>
                  <a:cubicBezTo>
                    <a:pt x="0" y="4608"/>
                    <a:pt x="661" y="3013"/>
                    <a:pt x="1837" y="1837"/>
                  </a:cubicBezTo>
                  <a:cubicBezTo>
                    <a:pt x="3013" y="661"/>
                    <a:pt x="4608" y="0"/>
                    <a:pt x="627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20"/>
            <p:cNvSpPr txBox="1"/>
            <p:nvPr/>
          </p:nvSpPr>
          <p:spPr>
            <a:xfrm>
              <a:off x="0" y="-38100"/>
              <a:ext cx="1366418" cy="50643"/>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386" name="Google Shape;386;p20"/>
          <p:cNvSpPr/>
          <p:nvPr/>
        </p:nvSpPr>
        <p:spPr>
          <a:xfrm>
            <a:off x="1028700" y="3005788"/>
            <a:ext cx="5185973" cy="5538418"/>
          </a:xfrm>
          <a:custGeom>
            <a:rect b="b" l="l" r="r" t="t"/>
            <a:pathLst>
              <a:path extrusionOk="0" h="5538418" w="5185973">
                <a:moveTo>
                  <a:pt x="0" y="0"/>
                </a:moveTo>
                <a:lnTo>
                  <a:pt x="5185973" y="0"/>
                </a:lnTo>
                <a:lnTo>
                  <a:pt x="5185973" y="5538418"/>
                </a:lnTo>
                <a:lnTo>
                  <a:pt x="0" y="5538418"/>
                </a:lnTo>
                <a:lnTo>
                  <a:pt x="0" y="0"/>
                </a:lnTo>
                <a:close/>
              </a:path>
            </a:pathLst>
          </a:custGeom>
          <a:blipFill rotWithShape="1">
            <a:blip r:embed="rId4">
              <a:alphaModFix/>
            </a:blip>
            <a:stretch>
              <a:fillRect b="0" l="0" r="0" t="0"/>
            </a:stretch>
          </a:blipFill>
          <a:ln>
            <a:noFill/>
          </a:ln>
        </p:spPr>
      </p:sp>
      <p:sp>
        <p:nvSpPr>
          <p:cNvPr id="387" name="Google Shape;387;p20"/>
          <p:cNvSpPr/>
          <p:nvPr/>
        </p:nvSpPr>
        <p:spPr>
          <a:xfrm>
            <a:off x="13905312" y="2281663"/>
            <a:ext cx="2237271" cy="1972527"/>
          </a:xfrm>
          <a:custGeom>
            <a:rect b="b" l="l" r="r" t="t"/>
            <a:pathLst>
              <a:path extrusionOk="0" h="1972527" w="2237271">
                <a:moveTo>
                  <a:pt x="0" y="0"/>
                </a:moveTo>
                <a:lnTo>
                  <a:pt x="2237271" y="0"/>
                </a:lnTo>
                <a:lnTo>
                  <a:pt x="2237271" y="1972527"/>
                </a:lnTo>
                <a:lnTo>
                  <a:pt x="0" y="1972527"/>
                </a:lnTo>
                <a:lnTo>
                  <a:pt x="0" y="0"/>
                </a:lnTo>
                <a:close/>
              </a:path>
            </a:pathLst>
          </a:custGeom>
          <a:blipFill rotWithShape="1">
            <a:blip r:embed="rId5">
              <a:alphaModFix/>
            </a:blip>
            <a:stretch>
              <a:fillRect b="0" l="0" r="0" t="0"/>
            </a:stretch>
          </a:blipFill>
          <a:ln>
            <a:noFill/>
          </a:ln>
        </p:spPr>
      </p:sp>
      <p:sp>
        <p:nvSpPr>
          <p:cNvPr id="388" name="Google Shape;388;p20"/>
          <p:cNvSpPr/>
          <p:nvPr/>
        </p:nvSpPr>
        <p:spPr>
          <a:xfrm>
            <a:off x="8717197" y="5645193"/>
            <a:ext cx="2177869" cy="2517768"/>
          </a:xfrm>
          <a:custGeom>
            <a:rect b="b" l="l" r="r" t="t"/>
            <a:pathLst>
              <a:path extrusionOk="0" h="2517768" w="2177869">
                <a:moveTo>
                  <a:pt x="0" y="0"/>
                </a:moveTo>
                <a:lnTo>
                  <a:pt x="2177869" y="0"/>
                </a:lnTo>
                <a:lnTo>
                  <a:pt x="2177869" y="2517769"/>
                </a:lnTo>
                <a:lnTo>
                  <a:pt x="0" y="2517769"/>
                </a:lnTo>
                <a:lnTo>
                  <a:pt x="0" y="0"/>
                </a:lnTo>
                <a:close/>
              </a:path>
            </a:pathLst>
          </a:custGeom>
          <a:blipFill rotWithShape="1">
            <a:blip r:embed="rId6">
              <a:alphaModFix/>
            </a:blip>
            <a:stretch>
              <a:fillRect b="0" l="0" r="0" t="0"/>
            </a:stretch>
          </a:blipFill>
          <a:ln>
            <a:noFill/>
          </a:ln>
        </p:spPr>
      </p:sp>
      <p:sp>
        <p:nvSpPr>
          <p:cNvPr id="389" name="Google Shape;389;p20"/>
          <p:cNvSpPr/>
          <p:nvPr/>
        </p:nvSpPr>
        <p:spPr>
          <a:xfrm>
            <a:off x="13916769" y="5791630"/>
            <a:ext cx="2306387" cy="2224894"/>
          </a:xfrm>
          <a:custGeom>
            <a:rect b="b" l="l" r="r" t="t"/>
            <a:pathLst>
              <a:path extrusionOk="0" h="2224894" w="2306387">
                <a:moveTo>
                  <a:pt x="0" y="0"/>
                </a:moveTo>
                <a:lnTo>
                  <a:pt x="2306387" y="0"/>
                </a:lnTo>
                <a:lnTo>
                  <a:pt x="2306387" y="2224895"/>
                </a:lnTo>
                <a:lnTo>
                  <a:pt x="0" y="2224895"/>
                </a:lnTo>
                <a:lnTo>
                  <a:pt x="0" y="0"/>
                </a:lnTo>
                <a:close/>
              </a:path>
            </a:pathLst>
          </a:custGeom>
          <a:blipFill rotWithShape="1">
            <a:blip r:embed="rId7">
              <a:alphaModFix/>
            </a:blip>
            <a:stretch>
              <a:fillRect b="0" l="0" r="0" t="0"/>
            </a:stretch>
          </a:blipFill>
          <a:ln>
            <a:noFill/>
          </a:ln>
        </p:spPr>
      </p:sp>
      <p:sp>
        <p:nvSpPr>
          <p:cNvPr id="390" name="Google Shape;390;p20"/>
          <p:cNvSpPr/>
          <p:nvPr/>
        </p:nvSpPr>
        <p:spPr>
          <a:xfrm>
            <a:off x="8637756" y="2246630"/>
            <a:ext cx="2336751" cy="2035098"/>
          </a:xfrm>
          <a:custGeom>
            <a:rect b="b" l="l" r="r" t="t"/>
            <a:pathLst>
              <a:path extrusionOk="0" h="2035098" w="2336751">
                <a:moveTo>
                  <a:pt x="0" y="0"/>
                </a:moveTo>
                <a:lnTo>
                  <a:pt x="2336751" y="0"/>
                </a:lnTo>
                <a:lnTo>
                  <a:pt x="2336751" y="2035098"/>
                </a:lnTo>
                <a:lnTo>
                  <a:pt x="0" y="2035098"/>
                </a:lnTo>
                <a:lnTo>
                  <a:pt x="0" y="0"/>
                </a:lnTo>
                <a:close/>
              </a:path>
            </a:pathLst>
          </a:custGeom>
          <a:blipFill rotWithShape="1">
            <a:blip r:embed="rId8">
              <a:alphaModFix/>
            </a:blip>
            <a:stretch>
              <a:fillRect b="0" l="0" r="0" t="0"/>
            </a:stretch>
          </a:blipFill>
          <a:ln>
            <a:noFill/>
          </a:ln>
        </p:spPr>
      </p:sp>
      <p:sp>
        <p:nvSpPr>
          <p:cNvPr id="391" name="Google Shape;391;p20"/>
          <p:cNvSpPr txBox="1"/>
          <p:nvPr/>
        </p:nvSpPr>
        <p:spPr>
          <a:xfrm>
            <a:off x="1201251" y="1123950"/>
            <a:ext cx="7565119" cy="1122680"/>
          </a:xfrm>
          <a:prstGeom prst="rect">
            <a:avLst/>
          </a:prstGeom>
          <a:noFill/>
          <a:ln>
            <a:noFill/>
          </a:ln>
        </p:spPr>
        <p:txBody>
          <a:bodyPr anchorCtr="0" anchor="t" bIns="0" lIns="0" spcFirstLastPara="1" rIns="0" wrap="square" tIns="0">
            <a:spAutoFit/>
          </a:bodyPr>
          <a:lstStyle/>
          <a:p>
            <a:pPr indent="0" lvl="0" marL="0" marR="0" rtl="0" algn="l">
              <a:lnSpc>
                <a:spcPct val="107000"/>
              </a:lnSpc>
              <a:spcBef>
                <a:spcPts val="0"/>
              </a:spcBef>
              <a:spcAft>
                <a:spcPts val="0"/>
              </a:spcAft>
              <a:buNone/>
            </a:pPr>
            <a:r>
              <a:rPr b="1" i="0" lang="en-US" sz="8000" u="none" cap="none" strike="noStrike">
                <a:solidFill>
                  <a:srgbClr val="FFFFFF"/>
                </a:solidFill>
                <a:latin typeface="Antonio"/>
                <a:ea typeface="Antonio"/>
                <a:cs typeface="Antonio"/>
                <a:sym typeface="Antonio"/>
              </a:rPr>
              <a:t>PRODUCT</a:t>
            </a:r>
            <a:endParaRPr/>
          </a:p>
        </p:txBody>
      </p:sp>
      <p:sp>
        <p:nvSpPr>
          <p:cNvPr id="392" name="Google Shape;392;p20"/>
          <p:cNvSpPr txBox="1"/>
          <p:nvPr/>
        </p:nvSpPr>
        <p:spPr>
          <a:xfrm>
            <a:off x="7213956" y="1244918"/>
            <a:ext cx="10334816" cy="375285"/>
          </a:xfrm>
          <a:prstGeom prst="rect">
            <a:avLst/>
          </a:prstGeom>
          <a:noFill/>
          <a:ln>
            <a:noFill/>
          </a:ln>
        </p:spPr>
        <p:txBody>
          <a:bodyPr anchorCtr="0" anchor="t" bIns="0" lIns="0" spcFirstLastPara="1" rIns="0" wrap="square" tIns="0">
            <a:spAutoFit/>
          </a:bodyPr>
          <a:lstStyle/>
          <a:p>
            <a:pPr indent="0" lvl="0" marL="0" marR="0" rtl="0" algn="just">
              <a:lnSpc>
                <a:spcPct val="140000"/>
              </a:lnSpc>
              <a:spcBef>
                <a:spcPts val="0"/>
              </a:spcBef>
              <a:spcAft>
                <a:spcPts val="0"/>
              </a:spcAft>
              <a:buNone/>
            </a:pPr>
            <a:r>
              <a:rPr b="0" i="0" lang="en-US" sz="2100" u="none" cap="none" strike="noStrike">
                <a:solidFill>
                  <a:srgbClr val="048581"/>
                </a:solidFill>
                <a:latin typeface="Poppins"/>
                <a:ea typeface="Poppins"/>
                <a:cs typeface="Poppins"/>
                <a:sym typeface="Poppins"/>
              </a:rPr>
              <a:t>Seamless and holistic Medication Health Management</a:t>
            </a:r>
            <a:endParaRPr/>
          </a:p>
        </p:txBody>
      </p:sp>
      <p:sp>
        <p:nvSpPr>
          <p:cNvPr id="393" name="Google Shape;393;p20"/>
          <p:cNvSpPr txBox="1"/>
          <p:nvPr/>
        </p:nvSpPr>
        <p:spPr>
          <a:xfrm>
            <a:off x="7213956" y="534987"/>
            <a:ext cx="10463957" cy="767081"/>
          </a:xfrm>
          <a:prstGeom prst="rect">
            <a:avLst/>
          </a:prstGeom>
          <a:noFill/>
          <a:ln>
            <a:noFill/>
          </a:ln>
        </p:spPr>
        <p:txBody>
          <a:bodyPr anchorCtr="0" anchor="t" bIns="0" lIns="0" spcFirstLastPara="1" rIns="0" wrap="square" tIns="0">
            <a:spAutoFit/>
          </a:bodyPr>
          <a:lstStyle/>
          <a:p>
            <a:pPr indent="0" lvl="0" marL="0" marR="0" rtl="0" algn="just">
              <a:lnSpc>
                <a:spcPct val="140009"/>
              </a:lnSpc>
              <a:spcBef>
                <a:spcPts val="0"/>
              </a:spcBef>
              <a:spcAft>
                <a:spcPts val="0"/>
              </a:spcAft>
              <a:buNone/>
            </a:pPr>
            <a:r>
              <a:rPr b="1" i="0" lang="en-US" sz="4299" u="none" cap="none" strike="noStrike">
                <a:solidFill>
                  <a:srgbClr val="048581"/>
                </a:solidFill>
                <a:latin typeface="Poppins"/>
                <a:ea typeface="Poppins"/>
                <a:cs typeface="Poppins"/>
                <a:sym typeface="Poppins"/>
              </a:rPr>
              <a:t>Innovation in Healthcare Solutions:</a:t>
            </a:r>
            <a:endParaRPr/>
          </a:p>
        </p:txBody>
      </p:sp>
      <p:sp>
        <p:nvSpPr>
          <p:cNvPr id="394" name="Google Shape;394;p20"/>
          <p:cNvSpPr txBox="1"/>
          <p:nvPr/>
        </p:nvSpPr>
        <p:spPr>
          <a:xfrm>
            <a:off x="7996303" y="4425100"/>
            <a:ext cx="3665540" cy="74676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2100" u="none" cap="none" strike="noStrike">
                <a:solidFill>
                  <a:srgbClr val="048581"/>
                </a:solidFill>
                <a:latin typeface="Poppins"/>
                <a:ea typeface="Poppins"/>
                <a:cs typeface="Poppins"/>
                <a:sym typeface="Poppins"/>
              </a:rPr>
              <a:t>Simplified medication tracking and management</a:t>
            </a:r>
            <a:endParaRPr/>
          </a:p>
        </p:txBody>
      </p:sp>
      <p:sp>
        <p:nvSpPr>
          <p:cNvPr id="395" name="Google Shape;395;p20"/>
          <p:cNvSpPr txBox="1"/>
          <p:nvPr/>
        </p:nvSpPr>
        <p:spPr>
          <a:xfrm>
            <a:off x="13189169" y="4396740"/>
            <a:ext cx="3696795" cy="74676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2100" u="none" cap="none" strike="noStrike">
                <a:solidFill>
                  <a:srgbClr val="048581"/>
                </a:solidFill>
                <a:latin typeface="Poppins"/>
                <a:ea typeface="Poppins"/>
                <a:cs typeface="Poppins"/>
                <a:sym typeface="Poppins"/>
              </a:rPr>
              <a:t>Real time updates on medication availability</a:t>
            </a:r>
            <a:endParaRPr/>
          </a:p>
        </p:txBody>
      </p:sp>
      <p:sp>
        <p:nvSpPr>
          <p:cNvPr id="396" name="Google Shape;396;p20"/>
          <p:cNvSpPr txBox="1"/>
          <p:nvPr/>
        </p:nvSpPr>
        <p:spPr>
          <a:xfrm>
            <a:off x="6964499" y="8267024"/>
            <a:ext cx="5557245" cy="74676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2100" u="none" cap="none" strike="noStrike">
                <a:solidFill>
                  <a:srgbClr val="048581"/>
                </a:solidFill>
                <a:latin typeface="Poppins"/>
                <a:ea typeface="Poppins"/>
                <a:cs typeface="Poppins"/>
                <a:sym typeface="Poppins"/>
              </a:rPr>
              <a:t>Proactive alerts and monthly summaries on care recipient mood patterns</a:t>
            </a:r>
            <a:endParaRPr/>
          </a:p>
        </p:txBody>
      </p:sp>
      <p:sp>
        <p:nvSpPr>
          <p:cNvPr id="397" name="Google Shape;397;p20"/>
          <p:cNvSpPr txBox="1"/>
          <p:nvPr/>
        </p:nvSpPr>
        <p:spPr>
          <a:xfrm>
            <a:off x="12778919" y="8267024"/>
            <a:ext cx="4770300" cy="7758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2100" u="none" cap="none" strike="noStrike">
                <a:solidFill>
                  <a:srgbClr val="048581"/>
                </a:solidFill>
                <a:latin typeface="Poppins"/>
                <a:ea typeface="Poppins"/>
                <a:cs typeface="Poppins"/>
                <a:sym typeface="Poppins"/>
              </a:rPr>
              <a:t>Facilitate communication between </a:t>
            </a:r>
            <a:r>
              <a:rPr lang="en-US" sz="2100">
                <a:solidFill>
                  <a:srgbClr val="048581"/>
                </a:solidFill>
                <a:latin typeface="Poppins"/>
                <a:ea typeface="Poppins"/>
                <a:cs typeface="Poppins"/>
                <a:sym typeface="Poppins"/>
              </a:rPr>
              <a:t>caregivers</a:t>
            </a:r>
            <a:r>
              <a:rPr b="0" i="0" lang="en-US" sz="2100" u="none" cap="none" strike="noStrike">
                <a:solidFill>
                  <a:srgbClr val="048581"/>
                </a:solidFill>
                <a:latin typeface="Poppins"/>
                <a:ea typeface="Poppins"/>
                <a:cs typeface="Poppins"/>
                <a:sym typeface="Poppins"/>
              </a:rPr>
              <a:t> and recipients</a:t>
            </a:r>
            <a:endParaRPr/>
          </a:p>
        </p:txBody>
      </p:sp>
    </p:spTree>
  </p:cSld>
  <p:clrMapOvr>
    <a:masterClrMapping/>
  </p:clrMapOvr>
  <p:transition spd="slow">
    <p:push/>
  </p:transition>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grpSp>
        <p:nvGrpSpPr>
          <p:cNvPr id="402" name="Google Shape;402;p21"/>
          <p:cNvGrpSpPr/>
          <p:nvPr/>
        </p:nvGrpSpPr>
        <p:grpSpPr>
          <a:xfrm>
            <a:off x="-1253768" y="-947732"/>
            <a:ext cx="13625853" cy="10006447"/>
            <a:chOff x="0" y="-38100"/>
            <a:chExt cx="3588702" cy="2635443"/>
          </a:xfrm>
        </p:grpSpPr>
        <p:sp>
          <p:nvSpPr>
            <p:cNvPr id="403" name="Google Shape;403;p21"/>
            <p:cNvSpPr/>
            <p:nvPr/>
          </p:nvSpPr>
          <p:spPr>
            <a:xfrm>
              <a:off x="0" y="0"/>
              <a:ext cx="3588702" cy="2597343"/>
            </a:xfrm>
            <a:custGeom>
              <a:rect b="b" l="l" r="r" t="t"/>
              <a:pathLst>
                <a:path extrusionOk="0" h="2597343" w="3588702">
                  <a:moveTo>
                    <a:pt x="56818" y="0"/>
                  </a:moveTo>
                  <a:lnTo>
                    <a:pt x="3531884" y="0"/>
                  </a:lnTo>
                  <a:cubicBezTo>
                    <a:pt x="3563264" y="0"/>
                    <a:pt x="3588702" y="25438"/>
                    <a:pt x="3588702" y="56818"/>
                  </a:cubicBezTo>
                  <a:lnTo>
                    <a:pt x="3588702" y="2540525"/>
                  </a:lnTo>
                  <a:cubicBezTo>
                    <a:pt x="3588702" y="2555594"/>
                    <a:pt x="3582716" y="2570046"/>
                    <a:pt x="3572060" y="2580701"/>
                  </a:cubicBezTo>
                  <a:cubicBezTo>
                    <a:pt x="3561405" y="2591357"/>
                    <a:pt x="3546953" y="2597343"/>
                    <a:pt x="3531884" y="2597343"/>
                  </a:cubicBezTo>
                  <a:lnTo>
                    <a:pt x="56818" y="2597343"/>
                  </a:lnTo>
                  <a:cubicBezTo>
                    <a:pt x="41749" y="2597343"/>
                    <a:pt x="27297" y="2591357"/>
                    <a:pt x="16642" y="2580701"/>
                  </a:cubicBezTo>
                  <a:cubicBezTo>
                    <a:pt x="5986" y="2570046"/>
                    <a:pt x="0" y="2555594"/>
                    <a:pt x="0" y="2540525"/>
                  </a:cubicBezTo>
                  <a:lnTo>
                    <a:pt x="0" y="56818"/>
                  </a:lnTo>
                  <a:cubicBezTo>
                    <a:pt x="0" y="41749"/>
                    <a:pt x="5986" y="27297"/>
                    <a:pt x="16642" y="16642"/>
                  </a:cubicBezTo>
                  <a:cubicBezTo>
                    <a:pt x="27297" y="5986"/>
                    <a:pt x="41749" y="0"/>
                    <a:pt x="56818" y="0"/>
                  </a:cubicBezTo>
                  <a:close/>
                </a:path>
              </a:pathLst>
            </a:custGeom>
            <a:solidFill>
              <a:srgbClr val="0485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21"/>
            <p:cNvSpPr txBox="1"/>
            <p:nvPr/>
          </p:nvSpPr>
          <p:spPr>
            <a:xfrm>
              <a:off x="0" y="-38100"/>
              <a:ext cx="3588702" cy="2635443"/>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05" name="Google Shape;405;p21"/>
          <p:cNvGrpSpPr/>
          <p:nvPr/>
        </p:nvGrpSpPr>
        <p:grpSpPr>
          <a:xfrm>
            <a:off x="-755259" y="8914054"/>
            <a:ext cx="19043259" cy="3230761"/>
            <a:chOff x="0" y="-38100"/>
            <a:chExt cx="5015509" cy="850900"/>
          </a:xfrm>
        </p:grpSpPr>
        <p:sp>
          <p:nvSpPr>
            <p:cNvPr id="406" name="Google Shape;406;p21"/>
            <p:cNvSpPr/>
            <p:nvPr/>
          </p:nvSpPr>
          <p:spPr>
            <a:xfrm>
              <a:off x="0" y="0"/>
              <a:ext cx="5015509" cy="812800"/>
            </a:xfrm>
            <a:custGeom>
              <a:rect b="b" l="l" r="r" t="t"/>
              <a:pathLst>
                <a:path extrusionOk="0" h="812800" w="5015509">
                  <a:moveTo>
                    <a:pt x="20734" y="0"/>
                  </a:moveTo>
                  <a:lnTo>
                    <a:pt x="4994775" y="0"/>
                  </a:lnTo>
                  <a:cubicBezTo>
                    <a:pt x="5000274" y="0"/>
                    <a:pt x="5005548" y="2184"/>
                    <a:pt x="5009436" y="6073"/>
                  </a:cubicBezTo>
                  <a:cubicBezTo>
                    <a:pt x="5013324" y="9961"/>
                    <a:pt x="5015509" y="15235"/>
                    <a:pt x="5015509" y="20734"/>
                  </a:cubicBezTo>
                  <a:lnTo>
                    <a:pt x="5015509" y="792066"/>
                  </a:lnTo>
                  <a:cubicBezTo>
                    <a:pt x="5015509" y="797565"/>
                    <a:pt x="5013324" y="802839"/>
                    <a:pt x="5009436" y="806727"/>
                  </a:cubicBezTo>
                  <a:cubicBezTo>
                    <a:pt x="5005548" y="810616"/>
                    <a:pt x="5000274" y="812800"/>
                    <a:pt x="4994775" y="812800"/>
                  </a:cubicBezTo>
                  <a:lnTo>
                    <a:pt x="20734" y="812800"/>
                  </a:lnTo>
                  <a:cubicBezTo>
                    <a:pt x="15235" y="812800"/>
                    <a:pt x="9961" y="810616"/>
                    <a:pt x="6073" y="806727"/>
                  </a:cubicBezTo>
                  <a:cubicBezTo>
                    <a:pt x="2184" y="802839"/>
                    <a:pt x="0" y="797565"/>
                    <a:pt x="0" y="792066"/>
                  </a:cubicBezTo>
                  <a:lnTo>
                    <a:pt x="0" y="20734"/>
                  </a:lnTo>
                  <a:cubicBezTo>
                    <a:pt x="0" y="15235"/>
                    <a:pt x="2184" y="9961"/>
                    <a:pt x="6073" y="6073"/>
                  </a:cubicBezTo>
                  <a:cubicBezTo>
                    <a:pt x="9961" y="2184"/>
                    <a:pt x="15235" y="0"/>
                    <a:pt x="2073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21"/>
            <p:cNvSpPr txBox="1"/>
            <p:nvPr/>
          </p:nvSpPr>
          <p:spPr>
            <a:xfrm>
              <a:off x="0" y="-38100"/>
              <a:ext cx="5015509" cy="8509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08" name="Google Shape;408;p21"/>
          <p:cNvGrpSpPr/>
          <p:nvPr/>
        </p:nvGrpSpPr>
        <p:grpSpPr>
          <a:xfrm>
            <a:off x="-1253768" y="8914054"/>
            <a:ext cx="15921577" cy="3230761"/>
            <a:chOff x="0" y="-38100"/>
            <a:chExt cx="4193337" cy="850900"/>
          </a:xfrm>
        </p:grpSpPr>
        <p:sp>
          <p:nvSpPr>
            <p:cNvPr id="409" name="Google Shape;409;p21"/>
            <p:cNvSpPr/>
            <p:nvPr/>
          </p:nvSpPr>
          <p:spPr>
            <a:xfrm>
              <a:off x="0" y="0"/>
              <a:ext cx="4193337" cy="812800"/>
            </a:xfrm>
            <a:custGeom>
              <a:rect b="b" l="l" r="r" t="t"/>
              <a:pathLst>
                <a:path extrusionOk="0" h="812800" w="4193337">
                  <a:moveTo>
                    <a:pt x="24799" y="0"/>
                  </a:moveTo>
                  <a:lnTo>
                    <a:pt x="4168538" y="0"/>
                  </a:lnTo>
                  <a:cubicBezTo>
                    <a:pt x="4175115" y="0"/>
                    <a:pt x="4181423" y="2613"/>
                    <a:pt x="4186074" y="7263"/>
                  </a:cubicBezTo>
                  <a:cubicBezTo>
                    <a:pt x="4190724" y="11914"/>
                    <a:pt x="4193337" y="18222"/>
                    <a:pt x="4193337" y="24799"/>
                  </a:cubicBezTo>
                  <a:lnTo>
                    <a:pt x="4193337" y="788001"/>
                  </a:lnTo>
                  <a:cubicBezTo>
                    <a:pt x="4193337" y="794578"/>
                    <a:pt x="4190724" y="800886"/>
                    <a:pt x="4186074" y="805537"/>
                  </a:cubicBezTo>
                  <a:cubicBezTo>
                    <a:pt x="4181423" y="810187"/>
                    <a:pt x="4175115" y="812800"/>
                    <a:pt x="4168538" y="812800"/>
                  </a:cubicBezTo>
                  <a:lnTo>
                    <a:pt x="24799" y="812800"/>
                  </a:lnTo>
                  <a:cubicBezTo>
                    <a:pt x="18222" y="812800"/>
                    <a:pt x="11914" y="810187"/>
                    <a:pt x="7263" y="805537"/>
                  </a:cubicBezTo>
                  <a:cubicBezTo>
                    <a:pt x="2613" y="800886"/>
                    <a:pt x="0" y="794578"/>
                    <a:pt x="0" y="788001"/>
                  </a:cubicBezTo>
                  <a:lnTo>
                    <a:pt x="0" y="24799"/>
                  </a:lnTo>
                  <a:cubicBezTo>
                    <a:pt x="0" y="18222"/>
                    <a:pt x="2613" y="11914"/>
                    <a:pt x="7263" y="7263"/>
                  </a:cubicBezTo>
                  <a:cubicBezTo>
                    <a:pt x="11914" y="2613"/>
                    <a:pt x="18222" y="0"/>
                    <a:pt x="24799" y="0"/>
                  </a:cubicBezTo>
                  <a:close/>
                </a:path>
              </a:pathLst>
            </a:custGeom>
            <a:solidFill>
              <a:srgbClr val="14B1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21"/>
            <p:cNvSpPr txBox="1"/>
            <p:nvPr/>
          </p:nvSpPr>
          <p:spPr>
            <a:xfrm>
              <a:off x="0" y="-38100"/>
              <a:ext cx="4193337" cy="8509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11" name="Google Shape;411;p21"/>
          <p:cNvGrpSpPr/>
          <p:nvPr/>
        </p:nvGrpSpPr>
        <p:grpSpPr>
          <a:xfrm>
            <a:off x="-5375442" y="8914054"/>
            <a:ext cx="14519442" cy="3230761"/>
            <a:chOff x="0" y="-38100"/>
            <a:chExt cx="3824051" cy="850900"/>
          </a:xfrm>
        </p:grpSpPr>
        <p:sp>
          <p:nvSpPr>
            <p:cNvPr id="412" name="Google Shape;412;p21"/>
            <p:cNvSpPr/>
            <p:nvPr/>
          </p:nvSpPr>
          <p:spPr>
            <a:xfrm>
              <a:off x="0" y="0"/>
              <a:ext cx="3824051" cy="812800"/>
            </a:xfrm>
            <a:custGeom>
              <a:rect b="b" l="l" r="r" t="t"/>
              <a:pathLst>
                <a:path extrusionOk="0" h="812800" w="3824051">
                  <a:moveTo>
                    <a:pt x="27194" y="0"/>
                  </a:moveTo>
                  <a:lnTo>
                    <a:pt x="3796857" y="0"/>
                  </a:lnTo>
                  <a:cubicBezTo>
                    <a:pt x="3811875" y="0"/>
                    <a:pt x="3824051" y="12175"/>
                    <a:pt x="3824051" y="27194"/>
                  </a:cubicBezTo>
                  <a:lnTo>
                    <a:pt x="3824051" y="785606"/>
                  </a:lnTo>
                  <a:cubicBezTo>
                    <a:pt x="3824051" y="800625"/>
                    <a:pt x="3811875" y="812800"/>
                    <a:pt x="3796857" y="812800"/>
                  </a:cubicBezTo>
                  <a:lnTo>
                    <a:pt x="27194" y="812800"/>
                  </a:lnTo>
                  <a:cubicBezTo>
                    <a:pt x="12175" y="812800"/>
                    <a:pt x="0" y="800625"/>
                    <a:pt x="0" y="785606"/>
                  </a:cubicBezTo>
                  <a:lnTo>
                    <a:pt x="0" y="27194"/>
                  </a:lnTo>
                  <a:cubicBezTo>
                    <a:pt x="0" y="12175"/>
                    <a:pt x="12175" y="0"/>
                    <a:pt x="27194" y="0"/>
                  </a:cubicBezTo>
                  <a:close/>
                </a:path>
              </a:pathLst>
            </a:custGeom>
            <a:solidFill>
              <a:srgbClr val="109A9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21"/>
            <p:cNvSpPr txBox="1"/>
            <p:nvPr/>
          </p:nvSpPr>
          <p:spPr>
            <a:xfrm>
              <a:off x="0" y="-38100"/>
              <a:ext cx="3824051" cy="8509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414" name="Google Shape;414;p21"/>
          <p:cNvSpPr/>
          <p:nvPr/>
        </p:nvSpPr>
        <p:spPr>
          <a:xfrm>
            <a:off x="16368813" y="423496"/>
            <a:ext cx="1325616" cy="1294283"/>
          </a:xfrm>
          <a:custGeom>
            <a:rect b="b" l="l" r="r" t="t"/>
            <a:pathLst>
              <a:path extrusionOk="0" h="1294283" w="1325616">
                <a:moveTo>
                  <a:pt x="0" y="0"/>
                </a:moveTo>
                <a:lnTo>
                  <a:pt x="1325615" y="0"/>
                </a:lnTo>
                <a:lnTo>
                  <a:pt x="1325615" y="1294283"/>
                </a:lnTo>
                <a:lnTo>
                  <a:pt x="0" y="1294283"/>
                </a:lnTo>
                <a:lnTo>
                  <a:pt x="0" y="0"/>
                </a:lnTo>
                <a:close/>
              </a:path>
            </a:pathLst>
          </a:custGeom>
          <a:blipFill rotWithShape="1">
            <a:blip r:embed="rId3">
              <a:alphaModFix/>
            </a:blip>
            <a:stretch>
              <a:fillRect b="0" l="0" r="0" t="0"/>
            </a:stretch>
          </a:blipFill>
          <a:ln>
            <a:noFill/>
          </a:ln>
        </p:spPr>
      </p:sp>
      <p:grpSp>
        <p:nvGrpSpPr>
          <p:cNvPr id="415" name="Google Shape;415;p21"/>
          <p:cNvGrpSpPr/>
          <p:nvPr/>
        </p:nvGrpSpPr>
        <p:grpSpPr>
          <a:xfrm>
            <a:off x="1028700" y="2306619"/>
            <a:ext cx="5501478" cy="192288"/>
            <a:chOff x="0" y="-38100"/>
            <a:chExt cx="1448949" cy="50643"/>
          </a:xfrm>
        </p:grpSpPr>
        <p:sp>
          <p:nvSpPr>
            <p:cNvPr id="416" name="Google Shape;416;p21"/>
            <p:cNvSpPr/>
            <p:nvPr/>
          </p:nvSpPr>
          <p:spPr>
            <a:xfrm>
              <a:off x="0" y="0"/>
              <a:ext cx="1448949" cy="12543"/>
            </a:xfrm>
            <a:custGeom>
              <a:rect b="b" l="l" r="r" t="t"/>
              <a:pathLst>
                <a:path extrusionOk="0" h="12543" w="1448949">
                  <a:moveTo>
                    <a:pt x="6272" y="0"/>
                  </a:moveTo>
                  <a:lnTo>
                    <a:pt x="1442677" y="0"/>
                  </a:lnTo>
                  <a:cubicBezTo>
                    <a:pt x="1444341" y="0"/>
                    <a:pt x="1445936" y="661"/>
                    <a:pt x="1447112" y="1837"/>
                  </a:cubicBezTo>
                  <a:cubicBezTo>
                    <a:pt x="1448288" y="3013"/>
                    <a:pt x="1448949" y="4608"/>
                    <a:pt x="1448949" y="6272"/>
                  </a:cubicBezTo>
                  <a:lnTo>
                    <a:pt x="1448949" y="6272"/>
                  </a:lnTo>
                  <a:cubicBezTo>
                    <a:pt x="1448949" y="7935"/>
                    <a:pt x="1448288" y="9530"/>
                    <a:pt x="1447112" y="10706"/>
                  </a:cubicBezTo>
                  <a:cubicBezTo>
                    <a:pt x="1445936" y="11882"/>
                    <a:pt x="1444341" y="12543"/>
                    <a:pt x="1442677" y="12543"/>
                  </a:cubicBezTo>
                  <a:lnTo>
                    <a:pt x="6272" y="12543"/>
                  </a:lnTo>
                  <a:cubicBezTo>
                    <a:pt x="4608" y="12543"/>
                    <a:pt x="3013" y="11882"/>
                    <a:pt x="1837" y="10706"/>
                  </a:cubicBezTo>
                  <a:cubicBezTo>
                    <a:pt x="661" y="9530"/>
                    <a:pt x="0" y="7935"/>
                    <a:pt x="0" y="6272"/>
                  </a:cubicBezTo>
                  <a:lnTo>
                    <a:pt x="0" y="6272"/>
                  </a:lnTo>
                  <a:cubicBezTo>
                    <a:pt x="0" y="4608"/>
                    <a:pt x="661" y="3013"/>
                    <a:pt x="1837" y="1837"/>
                  </a:cubicBezTo>
                  <a:cubicBezTo>
                    <a:pt x="3013" y="661"/>
                    <a:pt x="4608" y="0"/>
                    <a:pt x="627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21"/>
            <p:cNvSpPr txBox="1"/>
            <p:nvPr/>
          </p:nvSpPr>
          <p:spPr>
            <a:xfrm>
              <a:off x="0" y="-38100"/>
              <a:ext cx="1448949" cy="50643"/>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418" name="Google Shape;418;p21"/>
          <p:cNvSpPr/>
          <p:nvPr/>
        </p:nvSpPr>
        <p:spPr>
          <a:xfrm>
            <a:off x="12800641" y="3060507"/>
            <a:ext cx="5159116" cy="4165986"/>
          </a:xfrm>
          <a:custGeom>
            <a:rect b="b" l="l" r="r" t="t"/>
            <a:pathLst>
              <a:path extrusionOk="0" h="4165986" w="5159116">
                <a:moveTo>
                  <a:pt x="0" y="0"/>
                </a:moveTo>
                <a:lnTo>
                  <a:pt x="5159116" y="0"/>
                </a:lnTo>
                <a:lnTo>
                  <a:pt x="5159116" y="4165986"/>
                </a:lnTo>
                <a:lnTo>
                  <a:pt x="0" y="4165986"/>
                </a:lnTo>
                <a:lnTo>
                  <a:pt x="0" y="0"/>
                </a:lnTo>
                <a:close/>
              </a:path>
            </a:pathLst>
          </a:custGeom>
          <a:blipFill rotWithShape="1">
            <a:blip r:embed="rId4">
              <a:alphaModFix/>
            </a:blip>
            <a:stretch>
              <a:fillRect b="0" l="0" r="0" t="0"/>
            </a:stretch>
          </a:blipFill>
          <a:ln>
            <a:noFill/>
          </a:ln>
        </p:spPr>
      </p:sp>
      <p:sp>
        <p:nvSpPr>
          <p:cNvPr id="419" name="Google Shape;419;p21"/>
          <p:cNvSpPr txBox="1"/>
          <p:nvPr/>
        </p:nvSpPr>
        <p:spPr>
          <a:xfrm>
            <a:off x="981075" y="1223826"/>
            <a:ext cx="11819566" cy="1122680"/>
          </a:xfrm>
          <a:prstGeom prst="rect">
            <a:avLst/>
          </a:prstGeom>
          <a:noFill/>
          <a:ln>
            <a:noFill/>
          </a:ln>
        </p:spPr>
        <p:txBody>
          <a:bodyPr anchorCtr="0" anchor="t" bIns="0" lIns="0" spcFirstLastPara="1" rIns="0" wrap="square" tIns="0">
            <a:spAutoFit/>
          </a:bodyPr>
          <a:lstStyle/>
          <a:p>
            <a:pPr indent="0" lvl="0" marL="0" marR="0" rtl="0" algn="l">
              <a:lnSpc>
                <a:spcPct val="107000"/>
              </a:lnSpc>
              <a:spcBef>
                <a:spcPts val="0"/>
              </a:spcBef>
              <a:spcAft>
                <a:spcPts val="0"/>
              </a:spcAft>
              <a:buNone/>
            </a:pPr>
            <a:r>
              <a:rPr b="1" i="0" lang="en-US" sz="8000" u="none" cap="none" strike="noStrike">
                <a:solidFill>
                  <a:srgbClr val="FFFFFF"/>
                </a:solidFill>
                <a:latin typeface="Antonio"/>
                <a:ea typeface="Antonio"/>
                <a:cs typeface="Antonio"/>
                <a:sym typeface="Antonio"/>
              </a:rPr>
              <a:t>MEDICATION MANAGEMENT</a:t>
            </a:r>
            <a:endParaRPr/>
          </a:p>
        </p:txBody>
      </p:sp>
      <p:sp>
        <p:nvSpPr>
          <p:cNvPr id="420" name="Google Shape;420;p21"/>
          <p:cNvSpPr txBox="1"/>
          <p:nvPr/>
        </p:nvSpPr>
        <p:spPr>
          <a:xfrm>
            <a:off x="653348" y="2967032"/>
            <a:ext cx="9896380" cy="2491105"/>
          </a:xfrm>
          <a:prstGeom prst="rect">
            <a:avLst/>
          </a:prstGeom>
          <a:noFill/>
          <a:ln>
            <a:noFill/>
          </a:ln>
        </p:spPr>
        <p:txBody>
          <a:bodyPr anchorCtr="0" anchor="t" bIns="0" lIns="0" spcFirstLastPara="1" rIns="0" wrap="square" tIns="0">
            <a:spAutoFit/>
          </a:bodyPr>
          <a:lstStyle/>
          <a:p>
            <a:pPr indent="-302260" lvl="1" marL="604519" marR="0" rtl="0" algn="l">
              <a:lnSpc>
                <a:spcPct val="140014"/>
              </a:lnSpc>
              <a:spcBef>
                <a:spcPts val="0"/>
              </a:spcBef>
              <a:spcAft>
                <a:spcPts val="0"/>
              </a:spcAft>
              <a:buClr>
                <a:srgbClr val="FFFFFF"/>
              </a:buClr>
              <a:buSzPts val="2799"/>
              <a:buFont typeface="Arial"/>
              <a:buChar char="•"/>
            </a:pPr>
            <a:r>
              <a:rPr b="0" i="0" lang="en-US" sz="2799" u="none" cap="none" strike="noStrike">
                <a:solidFill>
                  <a:srgbClr val="FFFFFF"/>
                </a:solidFill>
                <a:latin typeface="Poppins"/>
                <a:ea typeface="Poppins"/>
                <a:cs typeface="Poppins"/>
                <a:sym typeface="Poppins"/>
              </a:rPr>
              <a:t>Enable caregivers and care recipients to manage personal information and medications effortlessly</a:t>
            </a:r>
            <a:endParaRPr/>
          </a:p>
          <a:p>
            <a:pPr indent="0" lvl="0" marL="0" marR="0" rtl="0" algn="l">
              <a:lnSpc>
                <a:spcPct val="140014"/>
              </a:lnSpc>
              <a:spcBef>
                <a:spcPts val="0"/>
              </a:spcBef>
              <a:spcAft>
                <a:spcPts val="0"/>
              </a:spcAft>
              <a:buNone/>
            </a:pPr>
            <a:r>
              <a:t/>
            </a:r>
            <a:endParaRPr b="0" i="0" sz="2799" u="none" cap="none" strike="noStrike">
              <a:solidFill>
                <a:srgbClr val="FFFFFF"/>
              </a:solidFill>
              <a:latin typeface="Poppins"/>
              <a:ea typeface="Poppins"/>
              <a:cs typeface="Poppins"/>
              <a:sym typeface="Poppins"/>
            </a:endParaRPr>
          </a:p>
          <a:p>
            <a:pPr indent="-302260" lvl="1" marL="604519" marR="0" rtl="0" algn="l">
              <a:lnSpc>
                <a:spcPct val="140014"/>
              </a:lnSpc>
              <a:spcBef>
                <a:spcPts val="0"/>
              </a:spcBef>
              <a:spcAft>
                <a:spcPts val="0"/>
              </a:spcAft>
              <a:buClr>
                <a:srgbClr val="FFFFFF"/>
              </a:buClr>
              <a:buSzPts val="2799"/>
              <a:buFont typeface="Arial"/>
              <a:buChar char="•"/>
            </a:pPr>
            <a:r>
              <a:rPr b="0" i="0" lang="en-US" sz="2799" u="none" cap="none" strike="noStrike">
                <a:solidFill>
                  <a:srgbClr val="FFFFFF"/>
                </a:solidFill>
                <a:latin typeface="Poppins"/>
                <a:ea typeface="Poppins"/>
                <a:cs typeface="Poppins"/>
                <a:sym typeface="Poppins"/>
              </a:rPr>
              <a:t>Track medication consumption schedules and consultation dates</a:t>
            </a:r>
            <a:endParaRPr/>
          </a:p>
        </p:txBody>
      </p:sp>
    </p:spTree>
  </p:cSld>
  <p:clrMapOvr>
    <a:masterClrMapping/>
  </p:clrMapOvr>
  <p:transition spd="slow">
    <p:push/>
  </p:transition>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